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76" r:id="rId2"/>
    <p:sldId id="331" r:id="rId3"/>
    <p:sldId id="332" r:id="rId4"/>
    <p:sldId id="333" r:id="rId5"/>
    <p:sldId id="325" r:id="rId6"/>
    <p:sldId id="337" r:id="rId7"/>
    <p:sldId id="289" r:id="rId8"/>
    <p:sldId id="277" r:id="rId9"/>
    <p:sldId id="285" r:id="rId10"/>
    <p:sldId id="291" r:id="rId11"/>
    <p:sldId id="349" r:id="rId12"/>
    <p:sldId id="314" r:id="rId13"/>
    <p:sldId id="257" r:id="rId14"/>
    <p:sldId id="296" r:id="rId15"/>
    <p:sldId id="303" r:id="rId16"/>
    <p:sldId id="315" r:id="rId17"/>
    <p:sldId id="320" r:id="rId18"/>
    <p:sldId id="318" r:id="rId19"/>
    <p:sldId id="344" r:id="rId20"/>
    <p:sldId id="265" r:id="rId21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howGuides="1">
      <p:cViewPr varScale="1">
        <p:scale>
          <a:sx n="76" d="100"/>
          <a:sy n="76" d="100"/>
        </p:scale>
        <p:origin x="1301" y="5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238669-A45A-4D33-9934-D69FA31E8FC7}" type="doc">
      <dgm:prSet loTypeId="urn:microsoft.com/office/officeart/2005/8/layout/hProcess9" loCatId="process" qsTypeId="urn:microsoft.com/office/officeart/2005/8/quickstyle/simple1" qsCatId="simple" csTypeId="urn:microsoft.com/office/officeart/2005/8/colors/colorful1#1" csCatId="colorful" phldr="1"/>
      <dgm:spPr/>
    </dgm:pt>
    <dgm:pt modelId="{152380D9-86E0-4E9E-93F8-36FAB65E627A}">
      <dgm:prSet phldrT="[Tekst]"/>
      <dgm:spPr/>
      <dgm:t>
        <a:bodyPr/>
        <a:lstStyle/>
        <a:p>
          <a:r>
            <a:rPr lang="pl-PL" dirty="0"/>
            <a:t>Reakcja alarmowa</a:t>
          </a:r>
        </a:p>
      </dgm:t>
    </dgm:pt>
    <dgm:pt modelId="{B8F8A0DD-B73F-41C9-8F4A-94FA2910EAB2}" type="parTrans" cxnId="{054B3CBF-B24C-4F98-8E28-140CA51E02BF}">
      <dgm:prSet/>
      <dgm:spPr/>
      <dgm:t>
        <a:bodyPr/>
        <a:lstStyle/>
        <a:p>
          <a:endParaRPr lang="pl-PL"/>
        </a:p>
      </dgm:t>
    </dgm:pt>
    <dgm:pt modelId="{8394CDF3-8605-4477-ABD4-87F0E213EC57}" type="sibTrans" cxnId="{054B3CBF-B24C-4F98-8E28-140CA51E02BF}">
      <dgm:prSet/>
      <dgm:spPr/>
      <dgm:t>
        <a:bodyPr/>
        <a:lstStyle/>
        <a:p>
          <a:endParaRPr lang="pl-PL"/>
        </a:p>
      </dgm:t>
    </dgm:pt>
    <dgm:pt modelId="{3A398A3F-C4A9-489C-8A92-E4C39CF8C4AC}">
      <dgm:prSet phldrT="[Tekst]"/>
      <dgm:spPr/>
      <dgm:t>
        <a:bodyPr/>
        <a:lstStyle/>
        <a:p>
          <a:r>
            <a:rPr lang="pl-PL" dirty="0"/>
            <a:t>Stadium odporności</a:t>
          </a:r>
        </a:p>
      </dgm:t>
    </dgm:pt>
    <dgm:pt modelId="{7F321C00-8AF1-44CB-9C7C-2A091E1D550B}" type="parTrans" cxnId="{EB9E3A21-6CB0-4BDE-9739-34C88B19851D}">
      <dgm:prSet/>
      <dgm:spPr/>
      <dgm:t>
        <a:bodyPr/>
        <a:lstStyle/>
        <a:p>
          <a:endParaRPr lang="pl-PL"/>
        </a:p>
      </dgm:t>
    </dgm:pt>
    <dgm:pt modelId="{1DC0C7A3-AC3B-4A53-B80D-6E8548186D7F}" type="sibTrans" cxnId="{EB9E3A21-6CB0-4BDE-9739-34C88B19851D}">
      <dgm:prSet/>
      <dgm:spPr/>
      <dgm:t>
        <a:bodyPr/>
        <a:lstStyle/>
        <a:p>
          <a:endParaRPr lang="pl-PL"/>
        </a:p>
      </dgm:t>
    </dgm:pt>
    <dgm:pt modelId="{5841ED8F-E9F9-41B2-8AA7-07E48B3A72DD}">
      <dgm:prSet phldrT="[Tekst]"/>
      <dgm:spPr/>
      <dgm:t>
        <a:bodyPr/>
        <a:lstStyle/>
        <a:p>
          <a:r>
            <a:rPr lang="pl-PL" dirty="0"/>
            <a:t>Stadium wyczerpania</a:t>
          </a:r>
        </a:p>
      </dgm:t>
    </dgm:pt>
    <dgm:pt modelId="{6B724F48-E8CE-4EF7-9058-611B1C1512AE}" type="parTrans" cxnId="{65D5D955-1448-4667-BC03-D9CB64AC8588}">
      <dgm:prSet/>
      <dgm:spPr/>
      <dgm:t>
        <a:bodyPr/>
        <a:lstStyle/>
        <a:p>
          <a:endParaRPr lang="pl-PL"/>
        </a:p>
      </dgm:t>
    </dgm:pt>
    <dgm:pt modelId="{E8D8A888-351D-48B9-8FDE-6104C5298375}" type="sibTrans" cxnId="{65D5D955-1448-4667-BC03-D9CB64AC8588}">
      <dgm:prSet/>
      <dgm:spPr/>
      <dgm:t>
        <a:bodyPr/>
        <a:lstStyle/>
        <a:p>
          <a:endParaRPr lang="pl-PL"/>
        </a:p>
      </dgm:t>
    </dgm:pt>
    <dgm:pt modelId="{B38A3FD7-FAD2-4CFD-BA1E-29F45EC86245}" type="pres">
      <dgm:prSet presAssocID="{9F238669-A45A-4D33-9934-D69FA31E8FC7}" presName="CompostProcess" presStyleCnt="0">
        <dgm:presLayoutVars>
          <dgm:dir/>
          <dgm:resizeHandles val="exact"/>
        </dgm:presLayoutVars>
      </dgm:prSet>
      <dgm:spPr/>
    </dgm:pt>
    <dgm:pt modelId="{A8EDF998-0F48-4D35-8FBF-F3047457E226}" type="pres">
      <dgm:prSet presAssocID="{9F238669-A45A-4D33-9934-D69FA31E8FC7}" presName="arrow" presStyleLbl="bgShp" presStyleIdx="0" presStyleCnt="1"/>
      <dgm:spPr/>
    </dgm:pt>
    <dgm:pt modelId="{815C19FC-47C4-4276-98E1-33E0A999797F}" type="pres">
      <dgm:prSet presAssocID="{9F238669-A45A-4D33-9934-D69FA31E8FC7}" presName="linearProcess" presStyleCnt="0"/>
      <dgm:spPr/>
    </dgm:pt>
    <dgm:pt modelId="{61B1F347-B249-4503-B42C-D7E711E38B4F}" type="pres">
      <dgm:prSet presAssocID="{152380D9-86E0-4E9E-93F8-36FAB65E627A}" presName="textNode" presStyleLbl="node1" presStyleIdx="0" presStyleCnt="3">
        <dgm:presLayoutVars>
          <dgm:bulletEnabled val="1"/>
        </dgm:presLayoutVars>
      </dgm:prSet>
      <dgm:spPr/>
    </dgm:pt>
    <dgm:pt modelId="{DE3A5711-E552-4CD1-B0EE-347F202DD041}" type="pres">
      <dgm:prSet presAssocID="{8394CDF3-8605-4477-ABD4-87F0E213EC57}" presName="sibTrans" presStyleCnt="0"/>
      <dgm:spPr/>
    </dgm:pt>
    <dgm:pt modelId="{1B0053CA-66C4-465C-951B-6D038A9F32AF}" type="pres">
      <dgm:prSet presAssocID="{3A398A3F-C4A9-489C-8A92-E4C39CF8C4AC}" presName="textNode" presStyleLbl="node1" presStyleIdx="1" presStyleCnt="3">
        <dgm:presLayoutVars>
          <dgm:bulletEnabled val="1"/>
        </dgm:presLayoutVars>
      </dgm:prSet>
      <dgm:spPr/>
    </dgm:pt>
    <dgm:pt modelId="{EFF585CD-A528-41DF-A396-969977623F54}" type="pres">
      <dgm:prSet presAssocID="{1DC0C7A3-AC3B-4A53-B80D-6E8548186D7F}" presName="sibTrans" presStyleCnt="0"/>
      <dgm:spPr/>
    </dgm:pt>
    <dgm:pt modelId="{C1B69D49-5EB9-47D9-931E-3108580BA01A}" type="pres">
      <dgm:prSet presAssocID="{5841ED8F-E9F9-41B2-8AA7-07E48B3A72DD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EB9E3A21-6CB0-4BDE-9739-34C88B19851D}" srcId="{9F238669-A45A-4D33-9934-D69FA31E8FC7}" destId="{3A398A3F-C4A9-489C-8A92-E4C39CF8C4AC}" srcOrd="1" destOrd="0" parTransId="{7F321C00-8AF1-44CB-9C7C-2A091E1D550B}" sibTransId="{1DC0C7A3-AC3B-4A53-B80D-6E8548186D7F}"/>
    <dgm:cxn modelId="{B3FB572D-D73A-4882-83F6-290CD1618BDF}" type="presOf" srcId="{5841ED8F-E9F9-41B2-8AA7-07E48B3A72DD}" destId="{C1B69D49-5EB9-47D9-931E-3108580BA01A}" srcOrd="0" destOrd="0" presId="urn:microsoft.com/office/officeart/2005/8/layout/hProcess9"/>
    <dgm:cxn modelId="{65D5D955-1448-4667-BC03-D9CB64AC8588}" srcId="{9F238669-A45A-4D33-9934-D69FA31E8FC7}" destId="{5841ED8F-E9F9-41B2-8AA7-07E48B3A72DD}" srcOrd="2" destOrd="0" parTransId="{6B724F48-E8CE-4EF7-9058-611B1C1512AE}" sibTransId="{E8D8A888-351D-48B9-8FDE-6104C5298375}"/>
    <dgm:cxn modelId="{103431AF-FBE7-4711-BB8C-8CAA03D364C1}" type="presOf" srcId="{152380D9-86E0-4E9E-93F8-36FAB65E627A}" destId="{61B1F347-B249-4503-B42C-D7E711E38B4F}" srcOrd="0" destOrd="0" presId="urn:microsoft.com/office/officeart/2005/8/layout/hProcess9"/>
    <dgm:cxn modelId="{054B3CBF-B24C-4F98-8E28-140CA51E02BF}" srcId="{9F238669-A45A-4D33-9934-D69FA31E8FC7}" destId="{152380D9-86E0-4E9E-93F8-36FAB65E627A}" srcOrd="0" destOrd="0" parTransId="{B8F8A0DD-B73F-41C9-8F4A-94FA2910EAB2}" sibTransId="{8394CDF3-8605-4477-ABD4-87F0E213EC57}"/>
    <dgm:cxn modelId="{6FC53BE7-5C06-40C2-9E0E-DE7561A34C7F}" type="presOf" srcId="{3A398A3F-C4A9-489C-8A92-E4C39CF8C4AC}" destId="{1B0053CA-66C4-465C-951B-6D038A9F32AF}" srcOrd="0" destOrd="0" presId="urn:microsoft.com/office/officeart/2005/8/layout/hProcess9"/>
    <dgm:cxn modelId="{BB4FB5FD-5F3A-4613-91C2-949F22D06BE9}" type="presOf" srcId="{9F238669-A45A-4D33-9934-D69FA31E8FC7}" destId="{B38A3FD7-FAD2-4CFD-BA1E-29F45EC86245}" srcOrd="0" destOrd="0" presId="urn:microsoft.com/office/officeart/2005/8/layout/hProcess9"/>
    <dgm:cxn modelId="{B0E354C3-9C1B-48DF-AC35-F1C9C96073DD}" type="presParOf" srcId="{B38A3FD7-FAD2-4CFD-BA1E-29F45EC86245}" destId="{A8EDF998-0F48-4D35-8FBF-F3047457E226}" srcOrd="0" destOrd="0" presId="urn:microsoft.com/office/officeart/2005/8/layout/hProcess9"/>
    <dgm:cxn modelId="{7B840F5C-CEB4-4EF0-A745-5614394E64A0}" type="presParOf" srcId="{B38A3FD7-FAD2-4CFD-BA1E-29F45EC86245}" destId="{815C19FC-47C4-4276-98E1-33E0A999797F}" srcOrd="1" destOrd="0" presId="urn:microsoft.com/office/officeart/2005/8/layout/hProcess9"/>
    <dgm:cxn modelId="{4BC6915F-BD99-4DD3-9C6D-AB7896FCC2F7}" type="presParOf" srcId="{815C19FC-47C4-4276-98E1-33E0A999797F}" destId="{61B1F347-B249-4503-B42C-D7E711E38B4F}" srcOrd="0" destOrd="0" presId="urn:microsoft.com/office/officeart/2005/8/layout/hProcess9"/>
    <dgm:cxn modelId="{6F2FDD3C-81DD-46A2-943D-AE568AD1FCB0}" type="presParOf" srcId="{815C19FC-47C4-4276-98E1-33E0A999797F}" destId="{DE3A5711-E552-4CD1-B0EE-347F202DD041}" srcOrd="1" destOrd="0" presId="urn:microsoft.com/office/officeart/2005/8/layout/hProcess9"/>
    <dgm:cxn modelId="{7EBD12F9-A6E5-40F6-9B7E-1C3E085192A6}" type="presParOf" srcId="{815C19FC-47C4-4276-98E1-33E0A999797F}" destId="{1B0053CA-66C4-465C-951B-6D038A9F32AF}" srcOrd="2" destOrd="0" presId="urn:microsoft.com/office/officeart/2005/8/layout/hProcess9"/>
    <dgm:cxn modelId="{18E7BF00-4A1B-47F9-9795-2D830984BBCD}" type="presParOf" srcId="{815C19FC-47C4-4276-98E1-33E0A999797F}" destId="{EFF585CD-A528-41DF-A396-969977623F54}" srcOrd="3" destOrd="0" presId="urn:microsoft.com/office/officeart/2005/8/layout/hProcess9"/>
    <dgm:cxn modelId="{3715EBC5-F338-480B-8338-9E9BB470D5B3}" type="presParOf" srcId="{815C19FC-47C4-4276-98E1-33E0A999797F}" destId="{C1B69D49-5EB9-47D9-931E-3108580BA01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A17D46-A04E-4397-9A0D-D4D71E624824}" type="doc">
      <dgm:prSet loTypeId="urn:microsoft.com/office/officeart/2005/8/layout/list1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C21008E-86E3-4301-8B2E-6040EADF9F71}">
      <dgm:prSet/>
      <dgm:spPr/>
      <dgm:t>
        <a:bodyPr/>
        <a:lstStyle/>
        <a:p>
          <a:r>
            <a:rPr lang="pl-PL" b="1"/>
            <a:t>okres oddziaływania stresora </a:t>
          </a:r>
        </a:p>
      </dgm:t>
    </dgm:pt>
    <dgm:pt modelId="{F969F165-2A14-48A8-A70E-136EBDFF54F9}" type="parTrans" cxnId="{B4BAB81D-0139-47D9-82AE-000B21F761C7}">
      <dgm:prSet/>
      <dgm:spPr/>
      <dgm:t>
        <a:bodyPr/>
        <a:lstStyle/>
        <a:p>
          <a:endParaRPr lang="en-US"/>
        </a:p>
      </dgm:t>
    </dgm:pt>
    <dgm:pt modelId="{57ED5C76-E3E1-4816-AB4D-3361F4A44EB0}" type="sibTrans" cxnId="{B4BAB81D-0139-47D9-82AE-000B21F761C7}">
      <dgm:prSet/>
      <dgm:spPr/>
      <dgm:t>
        <a:bodyPr/>
        <a:lstStyle/>
        <a:p>
          <a:endParaRPr lang="en-US"/>
        </a:p>
      </dgm:t>
    </dgm:pt>
    <dgm:pt modelId="{4D741AA6-B1F7-45FD-B80B-34432FDA0F40}">
      <dgm:prSet/>
      <dgm:spPr/>
      <dgm:t>
        <a:bodyPr/>
        <a:lstStyle/>
        <a:p>
          <a:r>
            <a:rPr lang="pl-PL" b="1"/>
            <a:t>umiejscowienie w czasie </a:t>
          </a:r>
          <a:endParaRPr lang="en-US"/>
        </a:p>
      </dgm:t>
    </dgm:pt>
    <dgm:pt modelId="{C6C29D6E-904F-4137-BFC5-A04B221136CE}" type="parTrans" cxnId="{D5B72997-48DB-4025-89B2-5B726A721059}">
      <dgm:prSet/>
      <dgm:spPr/>
      <dgm:t>
        <a:bodyPr/>
        <a:lstStyle/>
        <a:p>
          <a:endParaRPr lang="en-US"/>
        </a:p>
      </dgm:t>
    </dgm:pt>
    <dgm:pt modelId="{BE2C780D-6237-4A33-815D-6BAE0B96B094}" type="sibTrans" cxnId="{D5B72997-48DB-4025-89B2-5B726A721059}">
      <dgm:prSet/>
      <dgm:spPr/>
      <dgm:t>
        <a:bodyPr/>
        <a:lstStyle/>
        <a:p>
          <a:endParaRPr lang="en-US"/>
        </a:p>
      </dgm:t>
    </dgm:pt>
    <dgm:pt modelId="{9A9D94BC-DED0-43EA-9AE4-ED1341132C35}">
      <dgm:prSet/>
      <dgm:spPr/>
      <dgm:t>
        <a:bodyPr/>
        <a:lstStyle/>
        <a:p>
          <a:r>
            <a:rPr lang="pl-PL" b="1"/>
            <a:t>przewidywalność i nowość </a:t>
          </a:r>
          <a:endParaRPr lang="en-US"/>
        </a:p>
      </dgm:t>
    </dgm:pt>
    <dgm:pt modelId="{E5A07E28-5481-4280-B58A-3BF5D9A9C0F4}" type="parTrans" cxnId="{A18ECA89-7956-4B3A-9097-2F0808569C22}">
      <dgm:prSet/>
      <dgm:spPr/>
      <dgm:t>
        <a:bodyPr/>
        <a:lstStyle/>
        <a:p>
          <a:endParaRPr lang="en-US"/>
        </a:p>
      </dgm:t>
    </dgm:pt>
    <dgm:pt modelId="{BAACCBF9-8743-42F6-B9C0-53413E999A17}" type="sibTrans" cxnId="{A18ECA89-7956-4B3A-9097-2F0808569C22}">
      <dgm:prSet/>
      <dgm:spPr/>
      <dgm:t>
        <a:bodyPr/>
        <a:lstStyle/>
        <a:p>
          <a:endParaRPr lang="en-US"/>
        </a:p>
      </dgm:t>
    </dgm:pt>
    <dgm:pt modelId="{600C541F-1797-4248-BB9E-7506F9FC4407}">
      <dgm:prSet/>
      <dgm:spPr/>
      <dgm:t>
        <a:bodyPr/>
        <a:lstStyle/>
        <a:p>
          <a:r>
            <a:rPr lang="pl-PL" b="1"/>
            <a:t>kontrolowalność</a:t>
          </a:r>
          <a:r>
            <a:rPr lang="pl-PL"/>
            <a:t> </a:t>
          </a:r>
          <a:endParaRPr lang="en-US"/>
        </a:p>
      </dgm:t>
    </dgm:pt>
    <dgm:pt modelId="{466A353D-53D4-4B3C-A363-A2E69414EB4B}" type="parTrans" cxnId="{9D362E02-C9F3-4EE9-BCF6-CB0CD87EF07E}">
      <dgm:prSet/>
      <dgm:spPr/>
      <dgm:t>
        <a:bodyPr/>
        <a:lstStyle/>
        <a:p>
          <a:endParaRPr lang="en-US"/>
        </a:p>
      </dgm:t>
    </dgm:pt>
    <dgm:pt modelId="{C93F4F39-DA30-4337-B038-9200E6E40359}" type="sibTrans" cxnId="{9D362E02-C9F3-4EE9-BCF6-CB0CD87EF07E}">
      <dgm:prSet/>
      <dgm:spPr/>
      <dgm:t>
        <a:bodyPr/>
        <a:lstStyle/>
        <a:p>
          <a:endParaRPr lang="en-US"/>
        </a:p>
      </dgm:t>
    </dgm:pt>
    <dgm:pt modelId="{65362A21-C094-4430-B204-CCD5D27FE27A}" type="pres">
      <dgm:prSet presAssocID="{CAA17D46-A04E-4397-9A0D-D4D71E624824}" presName="linear" presStyleCnt="0">
        <dgm:presLayoutVars>
          <dgm:dir/>
          <dgm:animLvl val="lvl"/>
          <dgm:resizeHandles val="exact"/>
        </dgm:presLayoutVars>
      </dgm:prSet>
      <dgm:spPr/>
    </dgm:pt>
    <dgm:pt modelId="{D87F13E5-D7A0-443D-BA4C-2ED116903386}" type="pres">
      <dgm:prSet presAssocID="{AC21008E-86E3-4301-8B2E-6040EADF9F71}" presName="parentLin" presStyleCnt="0"/>
      <dgm:spPr/>
    </dgm:pt>
    <dgm:pt modelId="{A9179BD5-071F-44D8-8146-3734CD58D37A}" type="pres">
      <dgm:prSet presAssocID="{AC21008E-86E3-4301-8B2E-6040EADF9F71}" presName="parentLeftMargin" presStyleLbl="node1" presStyleIdx="0" presStyleCnt="4"/>
      <dgm:spPr/>
    </dgm:pt>
    <dgm:pt modelId="{96E3F04E-27CD-46F0-8BD3-CBCB2F51B9F5}" type="pres">
      <dgm:prSet presAssocID="{AC21008E-86E3-4301-8B2E-6040EADF9F71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B59BCC3-884A-45BA-BCFE-6F7548177ADD}" type="pres">
      <dgm:prSet presAssocID="{AC21008E-86E3-4301-8B2E-6040EADF9F71}" presName="negativeSpace" presStyleCnt="0"/>
      <dgm:spPr/>
    </dgm:pt>
    <dgm:pt modelId="{DC2BAA6C-1AD4-4448-A9D8-AB33DBAE0152}" type="pres">
      <dgm:prSet presAssocID="{AC21008E-86E3-4301-8B2E-6040EADF9F71}" presName="childText" presStyleLbl="conFgAcc1" presStyleIdx="0" presStyleCnt="4">
        <dgm:presLayoutVars>
          <dgm:bulletEnabled val="1"/>
        </dgm:presLayoutVars>
      </dgm:prSet>
      <dgm:spPr/>
    </dgm:pt>
    <dgm:pt modelId="{86D55E0A-4171-4752-8ACA-BE4C749B1BB3}" type="pres">
      <dgm:prSet presAssocID="{57ED5C76-E3E1-4816-AB4D-3361F4A44EB0}" presName="spaceBetweenRectangles" presStyleCnt="0"/>
      <dgm:spPr/>
    </dgm:pt>
    <dgm:pt modelId="{3ED400F2-95E4-4F62-B4F1-516545207D5C}" type="pres">
      <dgm:prSet presAssocID="{4D741AA6-B1F7-45FD-B80B-34432FDA0F40}" presName="parentLin" presStyleCnt="0"/>
      <dgm:spPr/>
    </dgm:pt>
    <dgm:pt modelId="{C2E4C0CD-70B9-4625-9F60-8E397EAE75D8}" type="pres">
      <dgm:prSet presAssocID="{4D741AA6-B1F7-45FD-B80B-34432FDA0F40}" presName="parentLeftMargin" presStyleLbl="node1" presStyleIdx="0" presStyleCnt="4"/>
      <dgm:spPr/>
    </dgm:pt>
    <dgm:pt modelId="{3B868000-B5BA-4569-AC8A-DE12C185988C}" type="pres">
      <dgm:prSet presAssocID="{4D741AA6-B1F7-45FD-B80B-34432FDA0F4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33B59DC-5FE0-494C-8726-1C76BCE1A7E6}" type="pres">
      <dgm:prSet presAssocID="{4D741AA6-B1F7-45FD-B80B-34432FDA0F40}" presName="negativeSpace" presStyleCnt="0"/>
      <dgm:spPr/>
    </dgm:pt>
    <dgm:pt modelId="{AFC61787-6589-46F1-A150-2140DFAFF0C2}" type="pres">
      <dgm:prSet presAssocID="{4D741AA6-B1F7-45FD-B80B-34432FDA0F40}" presName="childText" presStyleLbl="conFgAcc1" presStyleIdx="1" presStyleCnt="4">
        <dgm:presLayoutVars>
          <dgm:bulletEnabled val="1"/>
        </dgm:presLayoutVars>
      </dgm:prSet>
      <dgm:spPr/>
    </dgm:pt>
    <dgm:pt modelId="{A483E13A-EC46-4E42-9A8B-E74F8137DF18}" type="pres">
      <dgm:prSet presAssocID="{BE2C780D-6237-4A33-815D-6BAE0B96B094}" presName="spaceBetweenRectangles" presStyleCnt="0"/>
      <dgm:spPr/>
    </dgm:pt>
    <dgm:pt modelId="{C0125BD2-D67D-40A8-851C-3EB10FAA1B23}" type="pres">
      <dgm:prSet presAssocID="{9A9D94BC-DED0-43EA-9AE4-ED1341132C35}" presName="parentLin" presStyleCnt="0"/>
      <dgm:spPr/>
    </dgm:pt>
    <dgm:pt modelId="{185C0BAD-7656-4812-A883-D3B381997D95}" type="pres">
      <dgm:prSet presAssocID="{9A9D94BC-DED0-43EA-9AE4-ED1341132C35}" presName="parentLeftMargin" presStyleLbl="node1" presStyleIdx="1" presStyleCnt="4"/>
      <dgm:spPr/>
    </dgm:pt>
    <dgm:pt modelId="{3621339C-F8AC-49AB-86B6-E4200C3AC16B}" type="pres">
      <dgm:prSet presAssocID="{9A9D94BC-DED0-43EA-9AE4-ED1341132C3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94FC3EE-FA42-46BD-AC90-F8A3B97664F0}" type="pres">
      <dgm:prSet presAssocID="{9A9D94BC-DED0-43EA-9AE4-ED1341132C35}" presName="negativeSpace" presStyleCnt="0"/>
      <dgm:spPr/>
    </dgm:pt>
    <dgm:pt modelId="{88D937F4-5815-47D3-85D9-917FBA989C2B}" type="pres">
      <dgm:prSet presAssocID="{9A9D94BC-DED0-43EA-9AE4-ED1341132C35}" presName="childText" presStyleLbl="conFgAcc1" presStyleIdx="2" presStyleCnt="4">
        <dgm:presLayoutVars>
          <dgm:bulletEnabled val="1"/>
        </dgm:presLayoutVars>
      </dgm:prSet>
      <dgm:spPr/>
    </dgm:pt>
    <dgm:pt modelId="{1C9D442F-9D99-4142-9409-F14ECAD3FEF6}" type="pres">
      <dgm:prSet presAssocID="{BAACCBF9-8743-42F6-B9C0-53413E999A17}" presName="spaceBetweenRectangles" presStyleCnt="0"/>
      <dgm:spPr/>
    </dgm:pt>
    <dgm:pt modelId="{6F97546A-740C-4D2F-8278-BBA374B6A787}" type="pres">
      <dgm:prSet presAssocID="{600C541F-1797-4248-BB9E-7506F9FC4407}" presName="parentLin" presStyleCnt="0"/>
      <dgm:spPr/>
    </dgm:pt>
    <dgm:pt modelId="{E280C4E4-6AEB-4DB0-89BA-FB4600528F05}" type="pres">
      <dgm:prSet presAssocID="{600C541F-1797-4248-BB9E-7506F9FC4407}" presName="parentLeftMargin" presStyleLbl="node1" presStyleIdx="2" presStyleCnt="4"/>
      <dgm:spPr/>
    </dgm:pt>
    <dgm:pt modelId="{3531F1A1-88BC-4D22-AC03-71EF62A93E3C}" type="pres">
      <dgm:prSet presAssocID="{600C541F-1797-4248-BB9E-7506F9FC4407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9FCB516F-9F88-41AC-BBD0-1D06FD9EE043}" type="pres">
      <dgm:prSet presAssocID="{600C541F-1797-4248-BB9E-7506F9FC4407}" presName="negativeSpace" presStyleCnt="0"/>
      <dgm:spPr/>
    </dgm:pt>
    <dgm:pt modelId="{4F9536E3-86F3-410D-A74B-3FB28897668C}" type="pres">
      <dgm:prSet presAssocID="{600C541F-1797-4248-BB9E-7506F9FC440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9D362E02-C9F3-4EE9-BCF6-CB0CD87EF07E}" srcId="{CAA17D46-A04E-4397-9A0D-D4D71E624824}" destId="{600C541F-1797-4248-BB9E-7506F9FC4407}" srcOrd="3" destOrd="0" parTransId="{466A353D-53D4-4B3C-A363-A2E69414EB4B}" sibTransId="{C93F4F39-DA30-4337-B038-9200E6E40359}"/>
    <dgm:cxn modelId="{B8A70618-0295-41A8-BA02-B4367B3F07F5}" type="presOf" srcId="{4D741AA6-B1F7-45FD-B80B-34432FDA0F40}" destId="{C2E4C0CD-70B9-4625-9F60-8E397EAE75D8}" srcOrd="0" destOrd="0" presId="urn:microsoft.com/office/officeart/2005/8/layout/list1"/>
    <dgm:cxn modelId="{B4BAB81D-0139-47D9-82AE-000B21F761C7}" srcId="{CAA17D46-A04E-4397-9A0D-D4D71E624824}" destId="{AC21008E-86E3-4301-8B2E-6040EADF9F71}" srcOrd="0" destOrd="0" parTransId="{F969F165-2A14-48A8-A70E-136EBDFF54F9}" sibTransId="{57ED5C76-E3E1-4816-AB4D-3361F4A44EB0}"/>
    <dgm:cxn modelId="{F805712E-561A-4977-9D94-9C823846B901}" type="presOf" srcId="{4D741AA6-B1F7-45FD-B80B-34432FDA0F40}" destId="{3B868000-B5BA-4569-AC8A-DE12C185988C}" srcOrd="1" destOrd="0" presId="urn:microsoft.com/office/officeart/2005/8/layout/list1"/>
    <dgm:cxn modelId="{AC9BBA5E-0FEA-43E8-9902-BD78E47A8B16}" type="presOf" srcId="{AC21008E-86E3-4301-8B2E-6040EADF9F71}" destId="{A9179BD5-071F-44D8-8146-3734CD58D37A}" srcOrd="0" destOrd="0" presId="urn:microsoft.com/office/officeart/2005/8/layout/list1"/>
    <dgm:cxn modelId="{A7E26048-0839-4545-8ECD-CF6EF6174852}" type="presOf" srcId="{600C541F-1797-4248-BB9E-7506F9FC4407}" destId="{E280C4E4-6AEB-4DB0-89BA-FB4600528F05}" srcOrd="0" destOrd="0" presId="urn:microsoft.com/office/officeart/2005/8/layout/list1"/>
    <dgm:cxn modelId="{25120174-6EE5-41B3-8651-C5E6CA03ED8C}" type="presOf" srcId="{AC21008E-86E3-4301-8B2E-6040EADF9F71}" destId="{96E3F04E-27CD-46F0-8BD3-CBCB2F51B9F5}" srcOrd="1" destOrd="0" presId="urn:microsoft.com/office/officeart/2005/8/layout/list1"/>
    <dgm:cxn modelId="{64A0895A-4B5B-46E8-8EC6-0D314A4EA8A0}" type="presOf" srcId="{600C541F-1797-4248-BB9E-7506F9FC4407}" destId="{3531F1A1-88BC-4D22-AC03-71EF62A93E3C}" srcOrd="1" destOrd="0" presId="urn:microsoft.com/office/officeart/2005/8/layout/list1"/>
    <dgm:cxn modelId="{A18ECA89-7956-4B3A-9097-2F0808569C22}" srcId="{CAA17D46-A04E-4397-9A0D-D4D71E624824}" destId="{9A9D94BC-DED0-43EA-9AE4-ED1341132C35}" srcOrd="2" destOrd="0" parTransId="{E5A07E28-5481-4280-B58A-3BF5D9A9C0F4}" sibTransId="{BAACCBF9-8743-42F6-B9C0-53413E999A17}"/>
    <dgm:cxn modelId="{D5B72997-48DB-4025-89B2-5B726A721059}" srcId="{CAA17D46-A04E-4397-9A0D-D4D71E624824}" destId="{4D741AA6-B1F7-45FD-B80B-34432FDA0F40}" srcOrd="1" destOrd="0" parTransId="{C6C29D6E-904F-4137-BFC5-A04B221136CE}" sibTransId="{BE2C780D-6237-4A33-815D-6BAE0B96B094}"/>
    <dgm:cxn modelId="{607CF3B1-BCF9-40E0-A198-7E559B05245B}" type="presOf" srcId="{9A9D94BC-DED0-43EA-9AE4-ED1341132C35}" destId="{185C0BAD-7656-4812-A883-D3B381997D95}" srcOrd="0" destOrd="0" presId="urn:microsoft.com/office/officeart/2005/8/layout/list1"/>
    <dgm:cxn modelId="{60FD93CF-31FF-4060-9712-4A0A2E35CA9C}" type="presOf" srcId="{CAA17D46-A04E-4397-9A0D-D4D71E624824}" destId="{65362A21-C094-4430-B204-CCD5D27FE27A}" srcOrd="0" destOrd="0" presId="urn:microsoft.com/office/officeart/2005/8/layout/list1"/>
    <dgm:cxn modelId="{817AD0F9-7A05-44C7-9F2C-10050BF7A3A6}" type="presOf" srcId="{9A9D94BC-DED0-43EA-9AE4-ED1341132C35}" destId="{3621339C-F8AC-49AB-86B6-E4200C3AC16B}" srcOrd="1" destOrd="0" presId="urn:microsoft.com/office/officeart/2005/8/layout/list1"/>
    <dgm:cxn modelId="{9ADC9278-CAF4-42EE-A845-62E769A7829A}" type="presParOf" srcId="{65362A21-C094-4430-B204-CCD5D27FE27A}" destId="{D87F13E5-D7A0-443D-BA4C-2ED116903386}" srcOrd="0" destOrd="0" presId="urn:microsoft.com/office/officeart/2005/8/layout/list1"/>
    <dgm:cxn modelId="{D0C02533-8C39-4408-884D-8187B46B06AE}" type="presParOf" srcId="{D87F13E5-D7A0-443D-BA4C-2ED116903386}" destId="{A9179BD5-071F-44D8-8146-3734CD58D37A}" srcOrd="0" destOrd="0" presId="urn:microsoft.com/office/officeart/2005/8/layout/list1"/>
    <dgm:cxn modelId="{E5FC3CD0-5B1F-4F87-8B4F-90481C316B44}" type="presParOf" srcId="{D87F13E5-D7A0-443D-BA4C-2ED116903386}" destId="{96E3F04E-27CD-46F0-8BD3-CBCB2F51B9F5}" srcOrd="1" destOrd="0" presId="urn:microsoft.com/office/officeart/2005/8/layout/list1"/>
    <dgm:cxn modelId="{B987C93A-B675-4184-84FA-937AA50E0FA8}" type="presParOf" srcId="{65362A21-C094-4430-B204-CCD5D27FE27A}" destId="{EB59BCC3-884A-45BA-BCFE-6F7548177ADD}" srcOrd="1" destOrd="0" presId="urn:microsoft.com/office/officeart/2005/8/layout/list1"/>
    <dgm:cxn modelId="{B1EE2E73-35C2-439A-B9CE-1359A4231FAE}" type="presParOf" srcId="{65362A21-C094-4430-B204-CCD5D27FE27A}" destId="{DC2BAA6C-1AD4-4448-A9D8-AB33DBAE0152}" srcOrd="2" destOrd="0" presId="urn:microsoft.com/office/officeart/2005/8/layout/list1"/>
    <dgm:cxn modelId="{634DD9B1-C5FA-4329-B4B9-535037857E8C}" type="presParOf" srcId="{65362A21-C094-4430-B204-CCD5D27FE27A}" destId="{86D55E0A-4171-4752-8ACA-BE4C749B1BB3}" srcOrd="3" destOrd="0" presId="urn:microsoft.com/office/officeart/2005/8/layout/list1"/>
    <dgm:cxn modelId="{AE89FE73-DF6E-48E9-AB41-6C70D89F3A7C}" type="presParOf" srcId="{65362A21-C094-4430-B204-CCD5D27FE27A}" destId="{3ED400F2-95E4-4F62-B4F1-516545207D5C}" srcOrd="4" destOrd="0" presId="urn:microsoft.com/office/officeart/2005/8/layout/list1"/>
    <dgm:cxn modelId="{E1DA5CEE-2162-4720-91E5-E914DEA422AD}" type="presParOf" srcId="{3ED400F2-95E4-4F62-B4F1-516545207D5C}" destId="{C2E4C0CD-70B9-4625-9F60-8E397EAE75D8}" srcOrd="0" destOrd="0" presId="urn:microsoft.com/office/officeart/2005/8/layout/list1"/>
    <dgm:cxn modelId="{05C1543E-B8AD-48A6-A046-9BDBF647DD52}" type="presParOf" srcId="{3ED400F2-95E4-4F62-B4F1-516545207D5C}" destId="{3B868000-B5BA-4569-AC8A-DE12C185988C}" srcOrd="1" destOrd="0" presId="urn:microsoft.com/office/officeart/2005/8/layout/list1"/>
    <dgm:cxn modelId="{E42DC0DE-522C-45B5-8D15-60610B7B4D5C}" type="presParOf" srcId="{65362A21-C094-4430-B204-CCD5D27FE27A}" destId="{C33B59DC-5FE0-494C-8726-1C76BCE1A7E6}" srcOrd="5" destOrd="0" presId="urn:microsoft.com/office/officeart/2005/8/layout/list1"/>
    <dgm:cxn modelId="{55D6FAFA-8F9D-47FF-A272-283939E80304}" type="presParOf" srcId="{65362A21-C094-4430-B204-CCD5D27FE27A}" destId="{AFC61787-6589-46F1-A150-2140DFAFF0C2}" srcOrd="6" destOrd="0" presId="urn:microsoft.com/office/officeart/2005/8/layout/list1"/>
    <dgm:cxn modelId="{67D0F570-3628-46BB-9298-57B6365AA433}" type="presParOf" srcId="{65362A21-C094-4430-B204-CCD5D27FE27A}" destId="{A483E13A-EC46-4E42-9A8B-E74F8137DF18}" srcOrd="7" destOrd="0" presId="urn:microsoft.com/office/officeart/2005/8/layout/list1"/>
    <dgm:cxn modelId="{2E834582-A944-42AE-97CE-950EFA0787C7}" type="presParOf" srcId="{65362A21-C094-4430-B204-CCD5D27FE27A}" destId="{C0125BD2-D67D-40A8-851C-3EB10FAA1B23}" srcOrd="8" destOrd="0" presId="urn:microsoft.com/office/officeart/2005/8/layout/list1"/>
    <dgm:cxn modelId="{66C868E6-796C-4092-BF20-E36AC7E29847}" type="presParOf" srcId="{C0125BD2-D67D-40A8-851C-3EB10FAA1B23}" destId="{185C0BAD-7656-4812-A883-D3B381997D95}" srcOrd="0" destOrd="0" presId="urn:microsoft.com/office/officeart/2005/8/layout/list1"/>
    <dgm:cxn modelId="{4DCDDB8F-A8BC-4C1C-98E3-398A5D9F2250}" type="presParOf" srcId="{C0125BD2-D67D-40A8-851C-3EB10FAA1B23}" destId="{3621339C-F8AC-49AB-86B6-E4200C3AC16B}" srcOrd="1" destOrd="0" presId="urn:microsoft.com/office/officeart/2005/8/layout/list1"/>
    <dgm:cxn modelId="{3612E0A2-6023-4750-BA47-8F61289ED5EE}" type="presParOf" srcId="{65362A21-C094-4430-B204-CCD5D27FE27A}" destId="{D94FC3EE-FA42-46BD-AC90-F8A3B97664F0}" srcOrd="9" destOrd="0" presId="urn:microsoft.com/office/officeart/2005/8/layout/list1"/>
    <dgm:cxn modelId="{A8D20617-154A-4E22-862E-D522C90E2A0F}" type="presParOf" srcId="{65362A21-C094-4430-B204-CCD5D27FE27A}" destId="{88D937F4-5815-47D3-85D9-917FBA989C2B}" srcOrd="10" destOrd="0" presId="urn:microsoft.com/office/officeart/2005/8/layout/list1"/>
    <dgm:cxn modelId="{916F863F-0EC6-4D7B-AB84-3A0EF2F446D6}" type="presParOf" srcId="{65362A21-C094-4430-B204-CCD5D27FE27A}" destId="{1C9D442F-9D99-4142-9409-F14ECAD3FEF6}" srcOrd="11" destOrd="0" presId="urn:microsoft.com/office/officeart/2005/8/layout/list1"/>
    <dgm:cxn modelId="{A89642E8-6E9F-4AD0-86C8-DC92A001FFE2}" type="presParOf" srcId="{65362A21-C094-4430-B204-CCD5D27FE27A}" destId="{6F97546A-740C-4D2F-8278-BBA374B6A787}" srcOrd="12" destOrd="0" presId="urn:microsoft.com/office/officeart/2005/8/layout/list1"/>
    <dgm:cxn modelId="{7D6B4635-1BF0-4EBB-A6B6-7DEC63FB8235}" type="presParOf" srcId="{6F97546A-740C-4D2F-8278-BBA374B6A787}" destId="{E280C4E4-6AEB-4DB0-89BA-FB4600528F05}" srcOrd="0" destOrd="0" presId="urn:microsoft.com/office/officeart/2005/8/layout/list1"/>
    <dgm:cxn modelId="{2AA11AF8-AD74-4A30-92C7-3544338CA1DC}" type="presParOf" srcId="{6F97546A-740C-4D2F-8278-BBA374B6A787}" destId="{3531F1A1-88BC-4D22-AC03-71EF62A93E3C}" srcOrd="1" destOrd="0" presId="urn:microsoft.com/office/officeart/2005/8/layout/list1"/>
    <dgm:cxn modelId="{5FD6B936-5771-408B-9F2D-A3D17BF1D826}" type="presParOf" srcId="{65362A21-C094-4430-B204-CCD5D27FE27A}" destId="{9FCB516F-9F88-41AC-BBD0-1D06FD9EE043}" srcOrd="13" destOrd="0" presId="urn:microsoft.com/office/officeart/2005/8/layout/list1"/>
    <dgm:cxn modelId="{2C2B8D98-6D78-48B1-8360-2AF29958C771}" type="presParOf" srcId="{65362A21-C094-4430-B204-CCD5D27FE27A}" destId="{4F9536E3-86F3-410D-A74B-3FB28897668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257D35-13C6-4C15-91F8-7394CA7CB6AE}" type="doc">
      <dgm:prSet loTypeId="urn:microsoft.com/office/officeart/2005/8/layout/arrow5" loCatId="relationship" qsTypeId="urn:microsoft.com/office/officeart/2005/8/quickstyle/3d2" qsCatId="3D" csTypeId="urn:microsoft.com/office/officeart/2005/8/colors/accent1_3" csCatId="accent1" phldr="1"/>
      <dgm:spPr/>
      <dgm:t>
        <a:bodyPr/>
        <a:lstStyle/>
        <a:p>
          <a:endParaRPr lang="pl-PL"/>
        </a:p>
      </dgm:t>
    </dgm:pt>
    <dgm:pt modelId="{1A867641-D8FE-4D00-9B19-943FF8271674}">
      <dgm:prSet phldrT="[Tekst]"/>
      <dgm:spPr/>
      <dgm:t>
        <a:bodyPr/>
        <a:lstStyle/>
        <a:p>
          <a:r>
            <a:rPr lang="pl-PL" dirty="0"/>
            <a:t>Powody stresu w miejscu pracy</a:t>
          </a:r>
        </a:p>
      </dgm:t>
    </dgm:pt>
    <dgm:pt modelId="{B53CC574-CDF6-4B25-BAAC-16760970533C}" type="parTrans" cxnId="{D25C3C60-03BC-479B-86A5-5AC9BC885F92}">
      <dgm:prSet/>
      <dgm:spPr/>
      <dgm:t>
        <a:bodyPr/>
        <a:lstStyle/>
        <a:p>
          <a:endParaRPr lang="pl-PL"/>
        </a:p>
      </dgm:t>
    </dgm:pt>
    <dgm:pt modelId="{42C4EB96-16FD-4911-B15B-65F2A38E30E5}" type="sibTrans" cxnId="{D25C3C60-03BC-479B-86A5-5AC9BC885F92}">
      <dgm:prSet/>
      <dgm:spPr/>
      <dgm:t>
        <a:bodyPr/>
        <a:lstStyle/>
        <a:p>
          <a:endParaRPr lang="pl-PL"/>
        </a:p>
      </dgm:t>
    </dgm:pt>
    <dgm:pt modelId="{52638048-5FFF-4DF8-A93D-DA9F8443D0A3}">
      <dgm:prSet phldrT="[Tekst]"/>
      <dgm:spPr/>
      <dgm:t>
        <a:bodyPr/>
        <a:lstStyle/>
        <a:p>
          <a:r>
            <a:rPr lang="pl-PL" dirty="0"/>
            <a:t>Konsekwencje stresu w miejscu pracy</a:t>
          </a:r>
        </a:p>
      </dgm:t>
    </dgm:pt>
    <dgm:pt modelId="{255BF533-954A-4C29-8CE8-A80E4D2CEDFA}" type="parTrans" cxnId="{04A08702-3094-4BA8-8049-69B6B0C6F604}">
      <dgm:prSet/>
      <dgm:spPr/>
      <dgm:t>
        <a:bodyPr/>
        <a:lstStyle/>
        <a:p>
          <a:endParaRPr lang="pl-PL"/>
        </a:p>
      </dgm:t>
    </dgm:pt>
    <dgm:pt modelId="{1992A444-3E48-4679-986A-139D44633511}" type="sibTrans" cxnId="{04A08702-3094-4BA8-8049-69B6B0C6F604}">
      <dgm:prSet/>
      <dgm:spPr/>
      <dgm:t>
        <a:bodyPr/>
        <a:lstStyle/>
        <a:p>
          <a:endParaRPr lang="pl-PL"/>
        </a:p>
      </dgm:t>
    </dgm:pt>
    <dgm:pt modelId="{21AD6988-7234-4876-A2C9-CD155861E915}" type="pres">
      <dgm:prSet presAssocID="{B8257D35-13C6-4C15-91F8-7394CA7CB6AE}" presName="diagram" presStyleCnt="0">
        <dgm:presLayoutVars>
          <dgm:dir/>
          <dgm:resizeHandles val="exact"/>
        </dgm:presLayoutVars>
      </dgm:prSet>
      <dgm:spPr/>
    </dgm:pt>
    <dgm:pt modelId="{F32FEE02-DBDB-4C29-A091-D3DB9C6F1022}" type="pres">
      <dgm:prSet presAssocID="{1A867641-D8FE-4D00-9B19-943FF8271674}" presName="arrow" presStyleLbl="node1" presStyleIdx="0" presStyleCnt="2">
        <dgm:presLayoutVars>
          <dgm:bulletEnabled val="1"/>
        </dgm:presLayoutVars>
      </dgm:prSet>
      <dgm:spPr/>
    </dgm:pt>
    <dgm:pt modelId="{39CDBD8F-9412-4412-B6C5-3646EB6F939B}" type="pres">
      <dgm:prSet presAssocID="{52638048-5FFF-4DF8-A93D-DA9F8443D0A3}" presName="arrow" presStyleLbl="node1" presStyleIdx="1" presStyleCnt="2">
        <dgm:presLayoutVars>
          <dgm:bulletEnabled val="1"/>
        </dgm:presLayoutVars>
      </dgm:prSet>
      <dgm:spPr/>
    </dgm:pt>
  </dgm:ptLst>
  <dgm:cxnLst>
    <dgm:cxn modelId="{04A08702-3094-4BA8-8049-69B6B0C6F604}" srcId="{B8257D35-13C6-4C15-91F8-7394CA7CB6AE}" destId="{52638048-5FFF-4DF8-A93D-DA9F8443D0A3}" srcOrd="1" destOrd="0" parTransId="{255BF533-954A-4C29-8CE8-A80E4D2CEDFA}" sibTransId="{1992A444-3E48-4679-986A-139D44633511}"/>
    <dgm:cxn modelId="{4B8B6E1B-AA2E-4C98-AFD4-AAD0D7E60CD2}" type="presOf" srcId="{B8257D35-13C6-4C15-91F8-7394CA7CB6AE}" destId="{21AD6988-7234-4876-A2C9-CD155861E915}" srcOrd="0" destOrd="0" presId="urn:microsoft.com/office/officeart/2005/8/layout/arrow5"/>
    <dgm:cxn modelId="{D25C3C60-03BC-479B-86A5-5AC9BC885F92}" srcId="{B8257D35-13C6-4C15-91F8-7394CA7CB6AE}" destId="{1A867641-D8FE-4D00-9B19-943FF8271674}" srcOrd="0" destOrd="0" parTransId="{B53CC574-CDF6-4B25-BAAC-16760970533C}" sibTransId="{42C4EB96-16FD-4911-B15B-65F2A38E30E5}"/>
    <dgm:cxn modelId="{259E9698-DC71-4BAB-8AF1-0383B6D5413B}" type="presOf" srcId="{52638048-5FFF-4DF8-A93D-DA9F8443D0A3}" destId="{39CDBD8F-9412-4412-B6C5-3646EB6F939B}" srcOrd="0" destOrd="0" presId="urn:microsoft.com/office/officeart/2005/8/layout/arrow5"/>
    <dgm:cxn modelId="{D67D17C2-459D-434D-B30A-D047A37C6408}" type="presOf" srcId="{1A867641-D8FE-4D00-9B19-943FF8271674}" destId="{F32FEE02-DBDB-4C29-A091-D3DB9C6F1022}" srcOrd="0" destOrd="0" presId="urn:microsoft.com/office/officeart/2005/8/layout/arrow5"/>
    <dgm:cxn modelId="{E28FAEAA-68A5-4EBE-9786-0BEB3F9047FE}" type="presParOf" srcId="{21AD6988-7234-4876-A2C9-CD155861E915}" destId="{F32FEE02-DBDB-4C29-A091-D3DB9C6F1022}" srcOrd="0" destOrd="0" presId="urn:microsoft.com/office/officeart/2005/8/layout/arrow5"/>
    <dgm:cxn modelId="{AE27EDE8-3878-4F00-B1C9-88D1965F97BC}" type="presParOf" srcId="{21AD6988-7234-4876-A2C9-CD155861E915}" destId="{39CDBD8F-9412-4412-B6C5-3646EB6F939B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296D4CF-58EA-4DE5-BF04-1D3CD7180831}" type="doc">
      <dgm:prSet loTypeId="urn:microsoft.com/office/officeart/2005/8/layout/hierarchy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2F84360-C070-42D4-91A2-A27F98F0E53A}">
      <dgm:prSet phldrT="[Tekst]"/>
      <dgm:spPr/>
      <dgm:t>
        <a:bodyPr/>
        <a:lstStyle/>
        <a:p>
          <a:r>
            <a:rPr lang="pl-PL" dirty="0"/>
            <a:t>działania organizacji</a:t>
          </a:r>
        </a:p>
      </dgm:t>
    </dgm:pt>
    <dgm:pt modelId="{7ABF9DF1-0ECF-4209-9BF7-35D628AC9F4C}" type="parTrans" cxnId="{E44D49AF-DE68-48D7-BF88-19E10EFE7406}">
      <dgm:prSet/>
      <dgm:spPr/>
      <dgm:t>
        <a:bodyPr/>
        <a:lstStyle/>
        <a:p>
          <a:endParaRPr lang="pl-PL"/>
        </a:p>
      </dgm:t>
    </dgm:pt>
    <dgm:pt modelId="{4F28B347-CF8F-4014-9E57-60D01034A429}" type="sibTrans" cxnId="{E44D49AF-DE68-48D7-BF88-19E10EFE7406}">
      <dgm:prSet/>
      <dgm:spPr/>
      <dgm:t>
        <a:bodyPr/>
        <a:lstStyle/>
        <a:p>
          <a:endParaRPr lang="pl-PL"/>
        </a:p>
      </dgm:t>
    </dgm:pt>
    <dgm:pt modelId="{7DDED0A8-0CD1-4FDE-BA0C-B397E8EAB98E}">
      <dgm:prSet phldrT="[Tekst]"/>
      <dgm:spPr/>
      <dgm:t>
        <a:bodyPr/>
        <a:lstStyle/>
        <a:p>
          <a:r>
            <a:rPr lang="pl-PL" dirty="0"/>
            <a:t>techniki indywidualne</a:t>
          </a:r>
        </a:p>
      </dgm:t>
    </dgm:pt>
    <dgm:pt modelId="{CBA9F2C4-464A-4903-88C3-5FF8ECACC495}" type="parTrans" cxnId="{EB999839-D0D1-4A7C-A78C-B3613686B313}">
      <dgm:prSet/>
      <dgm:spPr/>
      <dgm:t>
        <a:bodyPr/>
        <a:lstStyle/>
        <a:p>
          <a:endParaRPr lang="pl-PL"/>
        </a:p>
      </dgm:t>
    </dgm:pt>
    <dgm:pt modelId="{8C44E020-5992-4F1B-A5EA-29E3C72CB222}" type="sibTrans" cxnId="{EB999839-D0D1-4A7C-A78C-B3613686B313}">
      <dgm:prSet/>
      <dgm:spPr/>
      <dgm:t>
        <a:bodyPr/>
        <a:lstStyle/>
        <a:p>
          <a:endParaRPr lang="pl-PL"/>
        </a:p>
      </dgm:t>
    </dgm:pt>
    <dgm:pt modelId="{0D7F6749-2103-4523-BF2B-A5335A0F9912}" type="pres">
      <dgm:prSet presAssocID="{3296D4CF-58EA-4DE5-BF04-1D3CD718083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53CCDBE-A5B5-4445-8348-8CA2F8B8960D}" type="pres">
      <dgm:prSet presAssocID="{62F84360-C070-42D4-91A2-A27F98F0E53A}" presName="hierRoot1" presStyleCnt="0"/>
      <dgm:spPr/>
    </dgm:pt>
    <dgm:pt modelId="{2AE0C955-A41D-4601-AE03-2EF6CC52DACD}" type="pres">
      <dgm:prSet presAssocID="{62F84360-C070-42D4-91A2-A27F98F0E53A}" presName="composite" presStyleCnt="0"/>
      <dgm:spPr/>
    </dgm:pt>
    <dgm:pt modelId="{54CDD81D-7F4B-4008-8A17-62DD6CBBF9CF}" type="pres">
      <dgm:prSet presAssocID="{62F84360-C070-42D4-91A2-A27F98F0E53A}" presName="background" presStyleLbl="node0" presStyleIdx="0" presStyleCnt="2"/>
      <dgm:spPr/>
    </dgm:pt>
    <dgm:pt modelId="{00890402-A31D-47A5-B039-AC08B891EE27}" type="pres">
      <dgm:prSet presAssocID="{62F84360-C070-42D4-91A2-A27F98F0E53A}" presName="text" presStyleLbl="fgAcc0" presStyleIdx="0" presStyleCnt="2">
        <dgm:presLayoutVars>
          <dgm:chPref val="3"/>
        </dgm:presLayoutVars>
      </dgm:prSet>
      <dgm:spPr/>
    </dgm:pt>
    <dgm:pt modelId="{FC4D6ED9-7673-46C8-9012-27A5B1EF5534}" type="pres">
      <dgm:prSet presAssocID="{62F84360-C070-42D4-91A2-A27F98F0E53A}" presName="hierChild2" presStyleCnt="0"/>
      <dgm:spPr/>
    </dgm:pt>
    <dgm:pt modelId="{162BB0A9-7CE0-4B5F-93CA-53E482B99AA8}" type="pres">
      <dgm:prSet presAssocID="{7DDED0A8-0CD1-4FDE-BA0C-B397E8EAB98E}" presName="hierRoot1" presStyleCnt="0"/>
      <dgm:spPr/>
    </dgm:pt>
    <dgm:pt modelId="{97C7C7C9-C997-419D-9C88-715A1101079A}" type="pres">
      <dgm:prSet presAssocID="{7DDED0A8-0CD1-4FDE-BA0C-B397E8EAB98E}" presName="composite" presStyleCnt="0"/>
      <dgm:spPr/>
    </dgm:pt>
    <dgm:pt modelId="{37636BB3-F13C-4500-A31E-FFB441BB85FF}" type="pres">
      <dgm:prSet presAssocID="{7DDED0A8-0CD1-4FDE-BA0C-B397E8EAB98E}" presName="background" presStyleLbl="node0" presStyleIdx="1" presStyleCnt="2"/>
      <dgm:spPr/>
    </dgm:pt>
    <dgm:pt modelId="{B711F9AC-6741-424C-81F3-55696FA0EED1}" type="pres">
      <dgm:prSet presAssocID="{7DDED0A8-0CD1-4FDE-BA0C-B397E8EAB98E}" presName="text" presStyleLbl="fgAcc0" presStyleIdx="1" presStyleCnt="2">
        <dgm:presLayoutVars>
          <dgm:chPref val="3"/>
        </dgm:presLayoutVars>
      </dgm:prSet>
      <dgm:spPr/>
    </dgm:pt>
    <dgm:pt modelId="{93599732-9877-425F-8CCA-A4F45E1B2E98}" type="pres">
      <dgm:prSet presAssocID="{7DDED0A8-0CD1-4FDE-BA0C-B397E8EAB98E}" presName="hierChild2" presStyleCnt="0"/>
      <dgm:spPr/>
    </dgm:pt>
  </dgm:ptLst>
  <dgm:cxnLst>
    <dgm:cxn modelId="{281F4117-1EB9-4D1B-9B1A-27671E0FB94C}" type="presOf" srcId="{62F84360-C070-42D4-91A2-A27F98F0E53A}" destId="{00890402-A31D-47A5-B039-AC08B891EE27}" srcOrd="0" destOrd="0" presId="urn:microsoft.com/office/officeart/2005/8/layout/hierarchy1"/>
    <dgm:cxn modelId="{EB999839-D0D1-4A7C-A78C-B3613686B313}" srcId="{3296D4CF-58EA-4DE5-BF04-1D3CD7180831}" destId="{7DDED0A8-0CD1-4FDE-BA0C-B397E8EAB98E}" srcOrd="1" destOrd="0" parTransId="{CBA9F2C4-464A-4903-88C3-5FF8ECACC495}" sibTransId="{8C44E020-5992-4F1B-A5EA-29E3C72CB222}"/>
    <dgm:cxn modelId="{3C94557B-F979-4FF8-ADFD-A08EAFFFAB1B}" type="presOf" srcId="{3296D4CF-58EA-4DE5-BF04-1D3CD7180831}" destId="{0D7F6749-2103-4523-BF2B-A5335A0F9912}" srcOrd="0" destOrd="0" presId="urn:microsoft.com/office/officeart/2005/8/layout/hierarchy1"/>
    <dgm:cxn modelId="{FE41627D-65C0-4D43-B4A3-FB24A627C9C6}" type="presOf" srcId="{7DDED0A8-0CD1-4FDE-BA0C-B397E8EAB98E}" destId="{B711F9AC-6741-424C-81F3-55696FA0EED1}" srcOrd="0" destOrd="0" presId="urn:microsoft.com/office/officeart/2005/8/layout/hierarchy1"/>
    <dgm:cxn modelId="{E44D49AF-DE68-48D7-BF88-19E10EFE7406}" srcId="{3296D4CF-58EA-4DE5-BF04-1D3CD7180831}" destId="{62F84360-C070-42D4-91A2-A27F98F0E53A}" srcOrd="0" destOrd="0" parTransId="{7ABF9DF1-0ECF-4209-9BF7-35D628AC9F4C}" sibTransId="{4F28B347-CF8F-4014-9E57-60D01034A429}"/>
    <dgm:cxn modelId="{F187657C-BB38-4A2A-9575-DF24C5A9169C}" type="presParOf" srcId="{0D7F6749-2103-4523-BF2B-A5335A0F9912}" destId="{553CCDBE-A5B5-4445-8348-8CA2F8B8960D}" srcOrd="0" destOrd="0" presId="urn:microsoft.com/office/officeart/2005/8/layout/hierarchy1"/>
    <dgm:cxn modelId="{DCC31945-762A-4B2A-8486-7AF4F534F260}" type="presParOf" srcId="{553CCDBE-A5B5-4445-8348-8CA2F8B8960D}" destId="{2AE0C955-A41D-4601-AE03-2EF6CC52DACD}" srcOrd="0" destOrd="0" presId="urn:microsoft.com/office/officeart/2005/8/layout/hierarchy1"/>
    <dgm:cxn modelId="{FE7A2AFF-5A12-4615-9E09-956791925B0E}" type="presParOf" srcId="{2AE0C955-A41D-4601-AE03-2EF6CC52DACD}" destId="{54CDD81D-7F4B-4008-8A17-62DD6CBBF9CF}" srcOrd="0" destOrd="0" presId="urn:microsoft.com/office/officeart/2005/8/layout/hierarchy1"/>
    <dgm:cxn modelId="{1D5F3ED0-BA35-47BD-85A2-672735FB27EA}" type="presParOf" srcId="{2AE0C955-A41D-4601-AE03-2EF6CC52DACD}" destId="{00890402-A31D-47A5-B039-AC08B891EE27}" srcOrd="1" destOrd="0" presId="urn:microsoft.com/office/officeart/2005/8/layout/hierarchy1"/>
    <dgm:cxn modelId="{F496C9CF-CD58-49E3-AAFF-A15B405E8C73}" type="presParOf" srcId="{553CCDBE-A5B5-4445-8348-8CA2F8B8960D}" destId="{FC4D6ED9-7673-46C8-9012-27A5B1EF5534}" srcOrd="1" destOrd="0" presId="urn:microsoft.com/office/officeart/2005/8/layout/hierarchy1"/>
    <dgm:cxn modelId="{C18D8654-1A3D-4F32-B19D-02CCCA3443D4}" type="presParOf" srcId="{0D7F6749-2103-4523-BF2B-A5335A0F9912}" destId="{162BB0A9-7CE0-4B5F-93CA-53E482B99AA8}" srcOrd="1" destOrd="0" presId="urn:microsoft.com/office/officeart/2005/8/layout/hierarchy1"/>
    <dgm:cxn modelId="{7C442D80-C320-494B-A254-AFA66A68700E}" type="presParOf" srcId="{162BB0A9-7CE0-4B5F-93CA-53E482B99AA8}" destId="{97C7C7C9-C997-419D-9C88-715A1101079A}" srcOrd="0" destOrd="0" presId="urn:microsoft.com/office/officeart/2005/8/layout/hierarchy1"/>
    <dgm:cxn modelId="{84F90890-7C54-4C84-8C6D-BD095B40D139}" type="presParOf" srcId="{97C7C7C9-C997-419D-9C88-715A1101079A}" destId="{37636BB3-F13C-4500-A31E-FFB441BB85FF}" srcOrd="0" destOrd="0" presId="urn:microsoft.com/office/officeart/2005/8/layout/hierarchy1"/>
    <dgm:cxn modelId="{A9AF51A7-AFCE-4AA5-8D0E-877F985AB489}" type="presParOf" srcId="{97C7C7C9-C997-419D-9C88-715A1101079A}" destId="{B711F9AC-6741-424C-81F3-55696FA0EED1}" srcOrd="1" destOrd="0" presId="urn:microsoft.com/office/officeart/2005/8/layout/hierarchy1"/>
    <dgm:cxn modelId="{EFAF496C-0FDC-422A-9C94-E910026BDB7B}" type="presParOf" srcId="{162BB0A9-7CE0-4B5F-93CA-53E482B99AA8}" destId="{93599732-9877-425F-8CCA-A4F45E1B2E9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EDF998-0F48-4D35-8FBF-F3047457E226}">
      <dsp:nvSpPr>
        <dsp:cNvPr id="0" name=""/>
        <dsp:cNvSpPr/>
      </dsp:nvSpPr>
      <dsp:spPr>
        <a:xfrm>
          <a:off x="492497" y="0"/>
          <a:ext cx="5581642" cy="1843588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B1F347-B249-4503-B42C-D7E711E38B4F}">
      <dsp:nvSpPr>
        <dsp:cNvPr id="0" name=""/>
        <dsp:cNvSpPr/>
      </dsp:nvSpPr>
      <dsp:spPr>
        <a:xfrm>
          <a:off x="222521" y="553076"/>
          <a:ext cx="1969991" cy="73743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Reakcja alarmowa</a:t>
          </a:r>
        </a:p>
      </dsp:txBody>
      <dsp:txXfrm>
        <a:off x="258520" y="589075"/>
        <a:ext cx="1897993" cy="665437"/>
      </dsp:txXfrm>
    </dsp:sp>
    <dsp:sp modelId="{1B0053CA-66C4-465C-951B-6D038A9F32AF}">
      <dsp:nvSpPr>
        <dsp:cNvPr id="0" name=""/>
        <dsp:cNvSpPr/>
      </dsp:nvSpPr>
      <dsp:spPr>
        <a:xfrm>
          <a:off x="2298323" y="553076"/>
          <a:ext cx="1969991" cy="73743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Stadium odporności</a:t>
          </a:r>
        </a:p>
      </dsp:txBody>
      <dsp:txXfrm>
        <a:off x="2334322" y="589075"/>
        <a:ext cx="1897993" cy="665437"/>
      </dsp:txXfrm>
    </dsp:sp>
    <dsp:sp modelId="{C1B69D49-5EB9-47D9-931E-3108580BA01A}">
      <dsp:nvSpPr>
        <dsp:cNvPr id="0" name=""/>
        <dsp:cNvSpPr/>
      </dsp:nvSpPr>
      <dsp:spPr>
        <a:xfrm>
          <a:off x="4374124" y="553076"/>
          <a:ext cx="1969991" cy="73743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Stadium wyczerpania</a:t>
          </a:r>
        </a:p>
      </dsp:txBody>
      <dsp:txXfrm>
        <a:off x="4410123" y="589075"/>
        <a:ext cx="1897993" cy="6654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2BAA6C-1AD4-4448-A9D8-AB33DBAE0152}">
      <dsp:nvSpPr>
        <dsp:cNvPr id="0" name=""/>
        <dsp:cNvSpPr/>
      </dsp:nvSpPr>
      <dsp:spPr>
        <a:xfrm>
          <a:off x="0" y="437845"/>
          <a:ext cx="8496463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E3F04E-27CD-46F0-8BD3-CBCB2F51B9F5}">
      <dsp:nvSpPr>
        <dsp:cNvPr id="0" name=""/>
        <dsp:cNvSpPr/>
      </dsp:nvSpPr>
      <dsp:spPr>
        <a:xfrm>
          <a:off x="424823" y="83605"/>
          <a:ext cx="5947524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4802" tIns="0" rIns="22480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/>
            <a:t>okres oddziaływania stresora </a:t>
          </a:r>
        </a:p>
      </dsp:txBody>
      <dsp:txXfrm>
        <a:off x="459408" y="118190"/>
        <a:ext cx="5878354" cy="639310"/>
      </dsp:txXfrm>
    </dsp:sp>
    <dsp:sp modelId="{AFC61787-6589-46F1-A150-2140DFAFF0C2}">
      <dsp:nvSpPr>
        <dsp:cNvPr id="0" name=""/>
        <dsp:cNvSpPr/>
      </dsp:nvSpPr>
      <dsp:spPr>
        <a:xfrm>
          <a:off x="0" y="1526485"/>
          <a:ext cx="8496463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868000-B5BA-4569-AC8A-DE12C185988C}">
      <dsp:nvSpPr>
        <dsp:cNvPr id="0" name=""/>
        <dsp:cNvSpPr/>
      </dsp:nvSpPr>
      <dsp:spPr>
        <a:xfrm>
          <a:off x="424823" y="1172245"/>
          <a:ext cx="5947524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4802" tIns="0" rIns="22480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/>
            <a:t>umiejscowienie w czasie </a:t>
          </a:r>
          <a:endParaRPr lang="en-US" sz="2400" kern="1200"/>
        </a:p>
      </dsp:txBody>
      <dsp:txXfrm>
        <a:off x="459408" y="1206830"/>
        <a:ext cx="5878354" cy="639310"/>
      </dsp:txXfrm>
    </dsp:sp>
    <dsp:sp modelId="{88D937F4-5815-47D3-85D9-917FBA989C2B}">
      <dsp:nvSpPr>
        <dsp:cNvPr id="0" name=""/>
        <dsp:cNvSpPr/>
      </dsp:nvSpPr>
      <dsp:spPr>
        <a:xfrm>
          <a:off x="0" y="2615125"/>
          <a:ext cx="8496463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21339C-F8AC-49AB-86B6-E4200C3AC16B}">
      <dsp:nvSpPr>
        <dsp:cNvPr id="0" name=""/>
        <dsp:cNvSpPr/>
      </dsp:nvSpPr>
      <dsp:spPr>
        <a:xfrm>
          <a:off x="424823" y="2260885"/>
          <a:ext cx="5947524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4802" tIns="0" rIns="22480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/>
            <a:t>przewidywalność i nowość </a:t>
          </a:r>
          <a:endParaRPr lang="en-US" sz="2400" kern="1200"/>
        </a:p>
      </dsp:txBody>
      <dsp:txXfrm>
        <a:off x="459408" y="2295470"/>
        <a:ext cx="5878354" cy="639310"/>
      </dsp:txXfrm>
    </dsp:sp>
    <dsp:sp modelId="{4F9536E3-86F3-410D-A74B-3FB28897668C}">
      <dsp:nvSpPr>
        <dsp:cNvPr id="0" name=""/>
        <dsp:cNvSpPr/>
      </dsp:nvSpPr>
      <dsp:spPr>
        <a:xfrm>
          <a:off x="0" y="3703764"/>
          <a:ext cx="8496463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31F1A1-88BC-4D22-AC03-71EF62A93E3C}">
      <dsp:nvSpPr>
        <dsp:cNvPr id="0" name=""/>
        <dsp:cNvSpPr/>
      </dsp:nvSpPr>
      <dsp:spPr>
        <a:xfrm>
          <a:off x="424823" y="3349525"/>
          <a:ext cx="5947524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4802" tIns="0" rIns="22480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/>
            <a:t>kontrolowalność</a:t>
          </a:r>
          <a:r>
            <a:rPr lang="pl-PL" sz="2400" kern="1200"/>
            <a:t> </a:t>
          </a:r>
          <a:endParaRPr lang="en-US" sz="2400" kern="1200"/>
        </a:p>
      </dsp:txBody>
      <dsp:txXfrm>
        <a:off x="459408" y="3384110"/>
        <a:ext cx="5878354" cy="639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2FEE02-DBDB-4C29-A091-D3DB9C6F1022}">
      <dsp:nvSpPr>
        <dsp:cNvPr id="0" name=""/>
        <dsp:cNvSpPr/>
      </dsp:nvSpPr>
      <dsp:spPr>
        <a:xfrm rot="16200000">
          <a:off x="737" y="238851"/>
          <a:ext cx="4202246" cy="4202246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700" kern="1200" dirty="0"/>
            <a:t>Powody stresu w miejscu pracy</a:t>
          </a:r>
        </a:p>
      </dsp:txBody>
      <dsp:txXfrm rot="5400000">
        <a:off x="737" y="1289412"/>
        <a:ext cx="3466853" cy="2101123"/>
      </dsp:txXfrm>
    </dsp:sp>
    <dsp:sp modelId="{39CDBD8F-9412-4412-B6C5-3646EB6F939B}">
      <dsp:nvSpPr>
        <dsp:cNvPr id="0" name=""/>
        <dsp:cNvSpPr/>
      </dsp:nvSpPr>
      <dsp:spPr>
        <a:xfrm rot="5400000">
          <a:off x="4437778" y="238851"/>
          <a:ext cx="4202246" cy="4202246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shade val="80000"/>
                <a:hueOff val="743304"/>
                <a:satOff val="-75001"/>
                <a:lumOff val="396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743304"/>
                <a:satOff val="-75001"/>
                <a:lumOff val="396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743304"/>
                <a:satOff val="-75001"/>
                <a:lumOff val="396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700" kern="1200" dirty="0"/>
            <a:t>Konsekwencje stresu w miejscu pracy</a:t>
          </a:r>
        </a:p>
      </dsp:txBody>
      <dsp:txXfrm rot="-5400000">
        <a:off x="5173171" y="1289413"/>
        <a:ext cx="3466853" cy="21011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CDD81D-7F4B-4008-8A17-62DD6CBBF9CF}">
      <dsp:nvSpPr>
        <dsp:cNvPr id="0" name=""/>
        <dsp:cNvSpPr/>
      </dsp:nvSpPr>
      <dsp:spPr>
        <a:xfrm>
          <a:off x="1054" y="969189"/>
          <a:ext cx="3702116" cy="23508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890402-A31D-47A5-B039-AC08B891EE27}">
      <dsp:nvSpPr>
        <dsp:cNvPr id="0" name=""/>
        <dsp:cNvSpPr/>
      </dsp:nvSpPr>
      <dsp:spPr>
        <a:xfrm>
          <a:off x="412401" y="1359968"/>
          <a:ext cx="3702116" cy="23508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600" kern="1200" dirty="0"/>
            <a:t>działania organizacji</a:t>
          </a:r>
        </a:p>
      </dsp:txBody>
      <dsp:txXfrm>
        <a:off x="481255" y="1428822"/>
        <a:ext cx="3564408" cy="2213136"/>
      </dsp:txXfrm>
    </dsp:sp>
    <dsp:sp modelId="{37636BB3-F13C-4500-A31E-FFB441BB85FF}">
      <dsp:nvSpPr>
        <dsp:cNvPr id="0" name=""/>
        <dsp:cNvSpPr/>
      </dsp:nvSpPr>
      <dsp:spPr>
        <a:xfrm>
          <a:off x="4525864" y="969189"/>
          <a:ext cx="3702116" cy="23508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711F9AC-6741-424C-81F3-55696FA0EED1}">
      <dsp:nvSpPr>
        <dsp:cNvPr id="0" name=""/>
        <dsp:cNvSpPr/>
      </dsp:nvSpPr>
      <dsp:spPr>
        <a:xfrm>
          <a:off x="4937210" y="1359968"/>
          <a:ext cx="3702116" cy="23508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600" kern="1200" dirty="0"/>
            <a:t>techniki indywidualne</a:t>
          </a:r>
        </a:p>
      </dsp:txBody>
      <dsp:txXfrm>
        <a:off x="5006064" y="1428822"/>
        <a:ext cx="3564408" cy="22131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18.05.2025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18.05.2025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85" y="7055697"/>
            <a:ext cx="10689029" cy="5039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3" y="6982410"/>
            <a:ext cx="10689029" cy="70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pPr/>
              <a:t>5/18/2025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82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18.05.2025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18.05.2025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  <p:sldLayoutId id="2147483741" r:id="rId11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5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4400" dirty="0"/>
              <a:t>Zarządzanie stresem 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Agnieszka Florczak</a:t>
            </a:r>
          </a:p>
        </p:txBody>
      </p:sp>
    </p:spTree>
    <p:extLst>
      <p:ext uri="{BB962C8B-B14F-4D97-AF65-F5344CB8AC3E}">
        <p14:creationId xmlns:p14="http://schemas.microsoft.com/office/powerpoint/2010/main" val="622999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Czy stres wpływa na wszystkich w jednakowy sposób?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962261" y="2411685"/>
            <a:ext cx="4006434" cy="4464496"/>
          </a:xfrm>
        </p:spPr>
        <p:txBody>
          <a:bodyPr>
            <a:normAutofit fontScale="6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pl-PL" sz="3859" dirty="0"/>
              <a:t> poziom satysfakcji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3859" dirty="0"/>
              <a:t> autonomia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3859" dirty="0"/>
              <a:t> kontrola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3859" dirty="0"/>
              <a:t> czynniki osobowościowe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3859" dirty="0"/>
              <a:t> wsparcie społeczne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3859" dirty="0"/>
              <a:t> stan zdrowia fizycznego, w tym sprawność fizyczna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3859" dirty="0"/>
              <a:t> wiedza, umiejętności i zdolności potrzebne do wykonywania pracy</a:t>
            </a:r>
          </a:p>
          <a:p>
            <a:pPr>
              <a:buFont typeface="Arial" panose="020B0604020202020204" pitchFamily="34" charset="0"/>
              <a:buChar char="•"/>
            </a:pPr>
            <a:endParaRPr lang="pl-PL" sz="3859" dirty="0"/>
          </a:p>
          <a:p>
            <a:pPr>
              <a:buFont typeface="Arial" panose="020B0604020202020204" pitchFamily="34" charset="0"/>
              <a:buChar char="•"/>
            </a:pPr>
            <a:endParaRPr lang="pl-PL" sz="3859" dirty="0"/>
          </a:p>
          <a:p>
            <a:pPr>
              <a:buFont typeface="Arial" panose="020B0604020202020204" pitchFamily="34" charset="0"/>
              <a:buChar char="•"/>
            </a:pPr>
            <a:endParaRPr lang="pl-PL" sz="3859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525906" y="2411685"/>
            <a:ext cx="4140000" cy="4248154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 twardość psychiczna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 umiejscowienie kontroli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 samoocena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 negatywny afekt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 charakter wykonywanej pracy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 różnice między płciami</a:t>
            </a:r>
          </a:p>
        </p:txBody>
      </p:sp>
    </p:spTree>
    <p:extLst>
      <p:ext uri="{BB962C8B-B14F-4D97-AF65-F5344CB8AC3E}">
        <p14:creationId xmlns:p14="http://schemas.microsoft.com/office/powerpoint/2010/main" val="2683766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D08B92B-A59B-6DD1-2AC1-A852F1EAE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S</a:t>
            </a:r>
            <a:r>
              <a:rPr lang="pl-PL" sz="4000" b="1" dirty="0"/>
              <a:t>tres a miejsce pracy</a:t>
            </a:r>
            <a:endParaRPr lang="pl-PL" sz="4000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5FF51F8C-3780-0CCF-AAFC-2C5BBBF2B7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5563661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1721B8B-2D46-8B5A-E371-311461B25E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21766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000" b="1" dirty="0"/>
              <a:t>SKALA SPOSTRZEGANEGO STRESU (</a:t>
            </a:r>
            <a:r>
              <a:rPr lang="pl-PL" sz="4000" b="1" i="1" dirty="0"/>
              <a:t>PSS 10</a:t>
            </a:r>
            <a:r>
              <a:rPr lang="pl-PL" sz="4000" b="1" dirty="0"/>
              <a:t>) </a:t>
            </a:r>
            <a:br>
              <a:rPr lang="pl-PL" dirty="0"/>
            </a:br>
            <a:endParaRPr lang="pl-PL" dirty="0"/>
          </a:p>
        </p:txBody>
      </p:sp>
      <p:pic>
        <p:nvPicPr>
          <p:cNvPr id="1026" name="Picture 2" descr="Znalezione obrazy dla zapytania tes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396" y="2563112"/>
            <a:ext cx="5927935" cy="324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341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Zarządzanie stresem</a:t>
            </a:r>
          </a:p>
        </p:txBody>
      </p:sp>
      <p:pic>
        <p:nvPicPr>
          <p:cNvPr id="1026" name="Picture 2" descr="Podobny obraz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530" y="1979837"/>
            <a:ext cx="6048672" cy="45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952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5347" y="899836"/>
            <a:ext cx="9360560" cy="1080001"/>
          </a:xfrm>
        </p:spPr>
        <p:txBody>
          <a:bodyPr anchor="t">
            <a:normAutofit/>
          </a:bodyPr>
          <a:lstStyle/>
          <a:p>
            <a:r>
              <a:rPr lang="pl-PL" sz="4000" b="1" dirty="0"/>
              <a:t>Radzenie sobie ze stresem w miejscu pracy</a:t>
            </a:r>
            <a:endParaRPr lang="pl-PL" sz="4000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D8F61F63-9017-FAE7-7FE2-3D4D736D66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14</a:t>
            </a:fld>
            <a:endParaRPr lang="pl-PL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6577081"/>
              </p:ext>
            </p:extLst>
          </p:nvPr>
        </p:nvGraphicFramePr>
        <p:xfrm>
          <a:off x="1025907" y="1979837"/>
          <a:ext cx="8640382" cy="4680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277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3379" y="899836"/>
            <a:ext cx="9072528" cy="1080001"/>
          </a:xfrm>
        </p:spPr>
        <p:txBody>
          <a:bodyPr>
            <a:noAutofit/>
          </a:bodyPr>
          <a:lstStyle/>
          <a:p>
            <a:r>
              <a:rPr lang="pl-PL" sz="3600" dirty="0"/>
              <a:t>Strategie radzenia sobie ze stresem wg </a:t>
            </a:r>
            <a:r>
              <a:rPr lang="pl-PL" sz="3600" dirty="0" err="1"/>
              <a:t>Carvera</a:t>
            </a:r>
            <a:r>
              <a:rPr lang="pl-PL" sz="3600" dirty="0"/>
              <a:t> i </a:t>
            </a:r>
            <a:r>
              <a:rPr lang="pl-PL" sz="3600" dirty="0" err="1"/>
              <a:t>Scheiera</a:t>
            </a:r>
            <a:r>
              <a:rPr lang="pl-PL" sz="3600" dirty="0"/>
              <a:t> (1994) </a:t>
            </a:r>
          </a:p>
        </p:txBody>
      </p:sp>
      <p:pic>
        <p:nvPicPr>
          <p:cNvPr id="4098" name="Picture 2" descr="Departamento de Orientación: Recursos">
            <a:extLst>
              <a:ext uri="{FF2B5EF4-FFF2-40B4-BE49-F238E27FC236}">
                <a16:creationId xmlns:a16="http://schemas.microsoft.com/office/drawing/2014/main" id="{2749AF6D-D0F3-735E-6E6A-93E551E1B7B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00" y="2455069"/>
            <a:ext cx="683895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83338B68-0DDD-02DD-4DAF-DE647C9A4D74}"/>
              </a:ext>
            </a:extLst>
          </p:cNvPr>
          <p:cNvSpPr txBox="1"/>
          <p:nvPr/>
        </p:nvSpPr>
        <p:spPr>
          <a:xfrm>
            <a:off x="377354" y="6300117"/>
            <a:ext cx="101704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000" dirty="0"/>
              <a:t>https://1.bp.blogspot.com/-RaUYms-9Dr0/XniOvxi8FwI/AAAAAAAAA_I/sptVgDRE8eE1h36oyeDBff_vDmFLttmkgCLcBGAsYHQ/w1200-h630-p-k-no-nu/escojer_carrera_crop1534362512208.jpg_793492074.jpg</a:t>
            </a:r>
          </a:p>
        </p:txBody>
      </p:sp>
    </p:spTree>
    <p:extLst>
      <p:ext uri="{BB962C8B-B14F-4D97-AF65-F5344CB8AC3E}">
        <p14:creationId xmlns:p14="http://schemas.microsoft.com/office/powerpoint/2010/main" val="1293066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LOT-R – Test orientacji życiowej</a:t>
            </a:r>
            <a:endParaRPr lang="pl-PL" sz="4000" dirty="0"/>
          </a:p>
        </p:txBody>
      </p:sp>
      <p:pic>
        <p:nvPicPr>
          <p:cNvPr id="2050" name="Picture 2" descr="Znalezione obrazy dla zapytania tes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489" y="2479075"/>
            <a:ext cx="6558428" cy="336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454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5387" y="899836"/>
            <a:ext cx="9649072" cy="108000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4000" b="1" dirty="0"/>
              <a:t>RESILIENCY - prężność </a:t>
            </a:r>
            <a:r>
              <a:rPr lang="pl-PL" sz="4000" dirty="0"/>
              <a:t>lub </a:t>
            </a:r>
            <a:r>
              <a:rPr lang="pl-PL" sz="4000" b="1" dirty="0"/>
              <a:t>sprężystość </a:t>
            </a:r>
            <a:endParaRPr lang="pl-PL" sz="4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25907" y="2411685"/>
            <a:ext cx="8640382" cy="4248154"/>
          </a:xfrm>
        </p:spPr>
        <p:txBody>
          <a:bodyPr/>
          <a:lstStyle/>
          <a:p>
            <a:endParaRPr lang="pl-PL" dirty="0"/>
          </a:p>
          <a:p>
            <a:pPr marL="0" indent="0">
              <a:lnSpc>
                <a:spcPct val="100000"/>
              </a:lnSpc>
              <a:buNone/>
            </a:pPr>
            <a:r>
              <a:rPr lang="pl-PL" sz="2806" dirty="0"/>
              <a:t>- zbiór właściwości osobowościowych, względnie trwałych cech, zasobów czy dyspozycji determinujących proces elastycznej adaptacji do sytuacji traumatycznych, jak i codziennych obciążeń stresowych, oznaczających </a:t>
            </a:r>
            <a:r>
              <a:rPr lang="pl-PL" sz="2806" b="1" dirty="0"/>
              <a:t>osobę prężną, sprężystą (</a:t>
            </a:r>
            <a:r>
              <a:rPr lang="pl-PL" sz="2806" b="1" i="1" dirty="0"/>
              <a:t>ego-</a:t>
            </a:r>
            <a:r>
              <a:rPr lang="pl-PL" sz="2806" b="1" i="1" dirty="0" err="1"/>
              <a:t>resilence</a:t>
            </a:r>
            <a:r>
              <a:rPr lang="pl-PL" sz="2806" b="1" dirty="0"/>
              <a:t>) czyli odporną i dobrze radzącą sobie</a:t>
            </a:r>
            <a:endParaRPr lang="pl-PL" sz="2806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58541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Ego-Resiliency Scale (ER89)</a:t>
            </a:r>
            <a:endParaRPr lang="pl-PL" sz="4000" dirty="0"/>
          </a:p>
        </p:txBody>
      </p:sp>
      <p:pic>
        <p:nvPicPr>
          <p:cNvPr id="3074" name="Picture 2" descr="Podobny obraz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871" y="2699335"/>
            <a:ext cx="5018435" cy="334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125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Matryca Priorytetów – Macierz Eisenhow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445" y="881333"/>
            <a:ext cx="6878197" cy="515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893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Plan prezentacji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pl-PL" sz="2105" dirty="0"/>
              <a:t> </a:t>
            </a:r>
            <a:r>
              <a:rPr lang="pl-PL" sz="2400" dirty="0"/>
              <a:t>Pojęcie stresu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 Reakcja organizmu na stres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 Konsekwencje stresu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 Klasyfikacja stresorów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 </a:t>
            </a:r>
            <a:r>
              <a:rPr lang="sv-SE" sz="2400" dirty="0"/>
              <a:t>Skala stresu wg Holmesa i Rahe'a</a:t>
            </a:r>
            <a:endParaRPr lang="pl-PL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 Czy stres wpływa na wszystkich w jednakowy sposób?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 Powody stresu w miejscu pracy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 Zrządzanie stresem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Test orientacji życiowej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Odporność na stres (test)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02351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9482" y="3707829"/>
            <a:ext cx="7776510" cy="458961"/>
          </a:xfrm>
        </p:spPr>
        <p:txBody>
          <a:bodyPr>
            <a:normAutofit fontScale="90000"/>
          </a:bodyPr>
          <a:lstStyle/>
          <a:p>
            <a:pPr algn="ctr"/>
            <a:r>
              <a:rPr lang="pl-PL" sz="5400" dirty="0"/>
              <a:t>Dziękuję za uwagę!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29C2C5-54F9-4EC4-92E9-11C5F82C3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D1261-A096-4701-818F-FA57047FD5DA}" type="datetime1">
              <a:rPr lang="pl-PL" smtClean="0"/>
              <a:t>18.05.2025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Stres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l-PL" sz="2456" dirty="0">
                <a:solidFill>
                  <a:srgbClr val="FF0000"/>
                </a:solidFill>
              </a:rPr>
              <a:t>Stres</a:t>
            </a:r>
            <a:r>
              <a:rPr lang="pl-PL" sz="2456" dirty="0"/>
              <a:t> to zespół reakcji organizmu na bodźce, które zakłócają stan jego równowagi i wystawiają na próbę lub przekraczają jego zdolność radzenia sobie.</a:t>
            </a:r>
          </a:p>
          <a:p>
            <a:endParaRPr lang="pl-PL" sz="2456" dirty="0"/>
          </a:p>
          <a:p>
            <a:r>
              <a:rPr lang="pl-PL" sz="2456" dirty="0">
                <a:solidFill>
                  <a:srgbClr val="FF0000"/>
                </a:solidFill>
              </a:rPr>
              <a:t>Stresor </a:t>
            </a:r>
            <a:r>
              <a:rPr lang="pl-PL" sz="2456" dirty="0"/>
              <a:t>to bodziec wymagający od organizmu pewnego rodzaju reakcji adaptacyjnej. </a:t>
            </a:r>
          </a:p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r>
              <a:rPr lang="pl-PL" dirty="0"/>
              <a:t>dr Hans Hugo </a:t>
            </a:r>
            <a:r>
              <a:rPr lang="pl-PL" dirty="0" err="1"/>
              <a:t>Selye</a:t>
            </a:r>
            <a:r>
              <a:rPr lang="pl-PL" dirty="0"/>
              <a:t> (ur. 26.01.1907, zm. 16.10.1982)</a:t>
            </a:r>
          </a:p>
          <a:p>
            <a:endParaRPr lang="pl-PL" dirty="0"/>
          </a:p>
          <a:p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452824" y="2391388"/>
            <a:ext cx="4330184" cy="3874670"/>
          </a:xfrm>
        </p:spPr>
        <p:txBody>
          <a:bodyPr>
            <a:normAutofit fontScale="77500" lnSpcReduction="20000"/>
          </a:bodyPr>
          <a:lstStyle/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5" name="Obraz 4" descr="Znalezione obrazy dla zapytania Hans Hugo Sely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026" y="2015687"/>
            <a:ext cx="3096344" cy="387466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F16B415F-0916-6307-F055-370F8C4602EC}"/>
              </a:ext>
            </a:extLst>
          </p:cNvPr>
          <p:cNvSpPr txBox="1"/>
          <p:nvPr/>
        </p:nvSpPr>
        <p:spPr>
          <a:xfrm>
            <a:off x="5993978" y="6398170"/>
            <a:ext cx="46978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000" dirty="0"/>
              <a:t>https://bonnieprudden.com/wp-content/uploads/2022/03/Portrait_Hans_Selye_By-Jean-Paul_Rioux-scaled.jpg</a:t>
            </a:r>
          </a:p>
        </p:txBody>
      </p:sp>
    </p:spTree>
    <p:extLst>
      <p:ext uri="{BB962C8B-B14F-4D97-AF65-F5344CB8AC3E}">
        <p14:creationId xmlns:p14="http://schemas.microsoft.com/office/powerpoint/2010/main" val="12572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Ogólny syndrom adaptacyjny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42584" y="2296348"/>
            <a:ext cx="8820745" cy="3992193"/>
          </a:xfrm>
        </p:spPr>
        <p:txBody>
          <a:bodyPr/>
          <a:lstStyle/>
          <a:p>
            <a:r>
              <a:rPr lang="pl-PL" sz="2456" dirty="0"/>
              <a:t>Ogólny syndrom adaptacyjny (GAS) – zespół niespecyficznych adaptacyjnych mechanizmów fizjologicznych, uaktywniających się w odpowiedzi na trwale występujące zagrożenie powodowane przez prawie każdy poważny stresor.</a:t>
            </a:r>
          </a:p>
          <a:p>
            <a:endParaRPr lang="pl-PL" sz="2456" dirty="0"/>
          </a:p>
          <a:p>
            <a:r>
              <a:rPr lang="pl-PL" sz="2456" dirty="0"/>
              <a:t>3 stadia:</a:t>
            </a:r>
          </a:p>
          <a:p>
            <a:endParaRPr lang="pl-PL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781968" y="4564861"/>
          <a:ext cx="6566638" cy="1843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9639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katarzynapluska.pl/wp-content/uploads/2017/06/wyk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444" y="254000"/>
            <a:ext cx="10446925" cy="7051675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4036731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r>
              <a:rPr lang="pl-PL" sz="4000" dirty="0"/>
              <a:t>Reakcja organizmu na stres</a:t>
            </a:r>
            <a:br>
              <a:rPr lang="pl-PL" dirty="0"/>
            </a:br>
            <a:endParaRPr lang="pl-PL" dirty="0"/>
          </a:p>
        </p:txBody>
      </p:sp>
      <p:sp>
        <p:nvSpPr>
          <p:cNvPr id="15367" name="Slide Number Placeholder 3">
            <a:extLst>
              <a:ext uri="{FF2B5EF4-FFF2-40B4-BE49-F238E27FC236}">
                <a16:creationId xmlns:a16="http://schemas.microsoft.com/office/drawing/2014/main" id="{6111BAD1-A5F5-3007-4641-C35E880BFA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6</a:t>
            </a:fld>
            <a:endParaRPr lang="pl-PL"/>
          </a:p>
        </p:txBody>
      </p:sp>
      <p:pic>
        <p:nvPicPr>
          <p:cNvPr id="1026" name="Picture 2" descr="Waarom afleiding op kantoor de productiviteit schaadt">
            <a:extLst>
              <a:ext uri="{FF2B5EF4-FFF2-40B4-BE49-F238E27FC236}">
                <a16:creationId xmlns:a16="http://schemas.microsoft.com/office/drawing/2014/main" id="{ABBA87CF-0FD0-40A6-3AD6-CEDC1550433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6" y="2156875"/>
            <a:ext cx="762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F3A7F6FD-BFB2-9210-BBDC-12001E5AA09C}"/>
              </a:ext>
            </a:extLst>
          </p:cNvPr>
          <p:cNvSpPr txBox="1"/>
          <p:nvPr/>
        </p:nvSpPr>
        <p:spPr>
          <a:xfrm>
            <a:off x="665386" y="6553506"/>
            <a:ext cx="734471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000" dirty="0"/>
              <a:t>https://www.metronieuws.nl/wp-content/uploads/2020/02/ad5519811983e4b0bc357de3403f0a65.jpg</a:t>
            </a:r>
          </a:p>
        </p:txBody>
      </p:sp>
    </p:spTree>
    <p:extLst>
      <p:ext uri="{BB962C8B-B14F-4D97-AF65-F5344CB8AC3E}">
        <p14:creationId xmlns:p14="http://schemas.microsoft.com/office/powerpoint/2010/main" val="3982372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r>
              <a:rPr lang="pl-PL" sz="4000" dirty="0"/>
              <a:t>Konsekwencje stresu</a:t>
            </a:r>
          </a:p>
        </p:txBody>
      </p:sp>
      <p:pic>
        <p:nvPicPr>
          <p:cNvPr id="2050" name="Picture 2" descr="Understanding Stress: Meaning, Types, Importance, Causes, and Solutions">
            <a:extLst>
              <a:ext uri="{FF2B5EF4-FFF2-40B4-BE49-F238E27FC236}">
                <a16:creationId xmlns:a16="http://schemas.microsoft.com/office/drawing/2014/main" id="{729E4158-71D3-2653-1FD0-78A9CB2366F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5907" y="2051738"/>
            <a:ext cx="8352447" cy="438503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055" name="Slide Number Placeholder 3">
            <a:extLst>
              <a:ext uri="{FF2B5EF4-FFF2-40B4-BE49-F238E27FC236}">
                <a16:creationId xmlns:a16="http://schemas.microsoft.com/office/drawing/2014/main" id="{199358CE-69DB-3A63-378A-AB524C3F46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7</a:t>
            </a:fld>
            <a:endParaRPr lang="pl-PL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A4A892D0-622E-CB3B-0A4A-F9CD67CA67AB}"/>
              </a:ext>
            </a:extLst>
          </p:cNvPr>
          <p:cNvSpPr txBox="1"/>
          <p:nvPr/>
        </p:nvSpPr>
        <p:spPr>
          <a:xfrm>
            <a:off x="305346" y="6748933"/>
            <a:ext cx="964907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000" dirty="0"/>
              <a:t>https://blogger.googleusercontent.com/img/b/R29vZ2xl/AVvXsEhHbLPHqlOQUhh0CUdt7AH8UchUschhs2cf6Sx-Ekue1DvZLIBbjqA81LEWQZfv_Hnamfw9eh8cNLyiEssH_rigc6ey52zOFHKb0zWux_VgTfBhgSpW09QJXC0PQZQr7polFsFcn37DW_I8fnIG_WTFx23Tt9tjpmLNz9-3yrATihxctdHwCm_pNxoq0TA/s1200/causes%20of%20stress.jpg</a:t>
            </a:r>
          </a:p>
        </p:txBody>
      </p:sp>
    </p:spTree>
    <p:extLst>
      <p:ext uri="{BB962C8B-B14F-4D97-AF65-F5344CB8AC3E}">
        <p14:creationId xmlns:p14="http://schemas.microsoft.com/office/powerpoint/2010/main" val="2258997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25525" y="611486"/>
            <a:ext cx="8640381" cy="1296185"/>
          </a:xfrm>
        </p:spPr>
        <p:txBody>
          <a:bodyPr anchor="t">
            <a:noAutofit/>
          </a:bodyPr>
          <a:lstStyle/>
          <a:p>
            <a:r>
              <a:rPr lang="pl-PL" sz="3200" dirty="0"/>
              <a:t>Cechy stresorów decydujące o intensywności reakcji stresowej (wg </a:t>
            </a:r>
            <a:r>
              <a:rPr lang="pl-PL" sz="3200" dirty="0" err="1"/>
              <a:t>P.Martina</a:t>
            </a:r>
            <a:r>
              <a:rPr lang="pl-PL" sz="3200" dirty="0"/>
              <a:t>, 2000)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D1803067-CFCD-8D34-8FC5-F0FFC96B4C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8</a:t>
            </a:fld>
            <a:endParaRPr lang="pl-PL"/>
          </a:p>
        </p:txBody>
      </p:sp>
      <p:graphicFrame>
        <p:nvGraphicFramePr>
          <p:cNvPr id="12" name="Symbol zastępczy zawartości 2">
            <a:extLst>
              <a:ext uri="{FF2B5EF4-FFF2-40B4-BE49-F238E27FC236}">
                <a16:creationId xmlns:a16="http://schemas.microsoft.com/office/drawing/2014/main" id="{33E375DA-0A77-E665-377D-929BB4043F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3266073"/>
              </p:ext>
            </p:extLst>
          </p:nvPr>
        </p:nvGraphicFramePr>
        <p:xfrm>
          <a:off x="1025907" y="2267669"/>
          <a:ext cx="8496463" cy="4392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5330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r>
              <a:rPr lang="sv-SE" b="1" dirty="0"/>
              <a:t>Skala stresu wg Holmesa i Rahe'a</a:t>
            </a:r>
            <a:endParaRPr lang="pl-PL" dirty="0"/>
          </a:p>
        </p:txBody>
      </p:sp>
      <p:pic>
        <p:nvPicPr>
          <p:cNvPr id="3074" name="Picture 2" descr="Obraz znaleziony dla: Reakcja organizmu na stres infografika">
            <a:extLst>
              <a:ext uri="{FF2B5EF4-FFF2-40B4-BE49-F238E27FC236}">
                <a16:creationId xmlns:a16="http://schemas.microsoft.com/office/drawing/2014/main" id="{AD6BFC16-C064-E345-D114-9EE6CBF5834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83"/>
          <a:stretch>
            <a:fillRect/>
          </a:stretch>
        </p:blipFill>
        <p:spPr bwMode="auto">
          <a:xfrm>
            <a:off x="1024818" y="1763613"/>
            <a:ext cx="8640382" cy="468000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079" name="Slide Number Placeholder 3">
            <a:extLst>
              <a:ext uri="{FF2B5EF4-FFF2-40B4-BE49-F238E27FC236}">
                <a16:creationId xmlns:a16="http://schemas.microsoft.com/office/drawing/2014/main" id="{5868B21C-14D7-500E-B68D-15526F6748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9</a:t>
            </a:fld>
            <a:endParaRPr lang="pl-PL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290428CF-BE8C-E11C-F768-96F4D0F438FB}"/>
              </a:ext>
            </a:extLst>
          </p:cNvPr>
          <p:cNvSpPr txBox="1"/>
          <p:nvPr/>
        </p:nvSpPr>
        <p:spPr>
          <a:xfrm>
            <a:off x="377354" y="6813517"/>
            <a:ext cx="964907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000" dirty="0"/>
              <a:t>https://th.bing.com/th/id/OIP.k8V3eXfJIzg-MxmcjTAF1wHaFP?cb=iwc2&amp;rs=1&amp;pid=ImgDetMain</a:t>
            </a:r>
          </a:p>
        </p:txBody>
      </p:sp>
    </p:spTree>
    <p:extLst>
      <p:ext uri="{BB962C8B-B14F-4D97-AF65-F5344CB8AC3E}">
        <p14:creationId xmlns:p14="http://schemas.microsoft.com/office/powerpoint/2010/main" val="314271840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735</TotalTime>
  <Words>494</Words>
  <Application>Microsoft Office PowerPoint</Application>
  <PresentationFormat>Niestandardowy</PresentationFormat>
  <Paragraphs>80</Paragraphs>
  <Slides>20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20</vt:i4>
      </vt:variant>
    </vt:vector>
  </HeadingPairs>
  <TitlesOfParts>
    <vt:vector size="24" baseType="lpstr">
      <vt:lpstr>Arial</vt:lpstr>
      <vt:lpstr>Calibri</vt:lpstr>
      <vt:lpstr>Open Sans</vt:lpstr>
      <vt:lpstr>Motyw pakietu Office</vt:lpstr>
      <vt:lpstr>Zarządzanie stresem </vt:lpstr>
      <vt:lpstr>Plan prezentacji</vt:lpstr>
      <vt:lpstr>Stres</vt:lpstr>
      <vt:lpstr>Ogólny syndrom adaptacyjny</vt:lpstr>
      <vt:lpstr>Prezentacja programu PowerPoint</vt:lpstr>
      <vt:lpstr>Reakcja organizmu na stres </vt:lpstr>
      <vt:lpstr>Konsekwencje stresu</vt:lpstr>
      <vt:lpstr>Cechy stresorów decydujące o intensywności reakcji stresowej (wg P.Martina, 2000)</vt:lpstr>
      <vt:lpstr>Skala stresu wg Holmesa i Rahe'a</vt:lpstr>
      <vt:lpstr>Czy stres wpływa na wszystkich w jednakowy sposób?</vt:lpstr>
      <vt:lpstr>Stres a miejsce pracy</vt:lpstr>
      <vt:lpstr>SKALA SPOSTRZEGANEGO STRESU (PSS 10)  </vt:lpstr>
      <vt:lpstr>Zarządzanie stresem</vt:lpstr>
      <vt:lpstr>Radzenie sobie ze stresem w miejscu pracy</vt:lpstr>
      <vt:lpstr>Strategie radzenia sobie ze stresem wg Carvera i Scheiera (1994) </vt:lpstr>
      <vt:lpstr>LOT-R – Test orientacji życiowej</vt:lpstr>
      <vt:lpstr>RESILIENCY - prężność lub sprężystość </vt:lpstr>
      <vt:lpstr>Ego-Resiliency Scale (ER89)</vt:lpstr>
      <vt:lpstr>Prezentacja programu PowerPoint</vt:lpstr>
      <vt:lpstr>Dziękuję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Agnieszka Florczak</cp:lastModifiedBy>
  <cp:revision>15</cp:revision>
  <dcterms:created xsi:type="dcterms:W3CDTF">2022-06-22T09:40:44Z</dcterms:created>
  <dcterms:modified xsi:type="dcterms:W3CDTF">2025-05-18T19:37:15Z</dcterms:modified>
</cp:coreProperties>
</file>